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89" r:id="rId2"/>
    <p:sldId id="277" r:id="rId3"/>
    <p:sldId id="278" r:id="rId4"/>
    <p:sldId id="279" r:id="rId5"/>
    <p:sldId id="290" r:id="rId6"/>
    <p:sldId id="282" r:id="rId7"/>
    <p:sldId id="285" r:id="rId8"/>
    <p:sldId id="286" r:id="rId9"/>
    <p:sldId id="287" r:id="rId10"/>
    <p:sldId id="288" r:id="rId11"/>
    <p:sldId id="256" r:id="rId12"/>
    <p:sldId id="257" r:id="rId13"/>
    <p:sldId id="258" r:id="rId14"/>
    <p:sldId id="259" r:id="rId15"/>
    <p:sldId id="260" r:id="rId16"/>
    <p:sldId id="261" r:id="rId17"/>
    <p:sldId id="262" r:id="rId18"/>
    <p:sldId id="265" r:id="rId19"/>
    <p:sldId id="264" r:id="rId20"/>
    <p:sldId id="266" r:id="rId21"/>
    <p:sldId id="268" r:id="rId22"/>
    <p:sldId id="269" r:id="rId23"/>
    <p:sldId id="270" r:id="rId24"/>
    <p:sldId id="271" r:id="rId25"/>
    <p:sldId id="272" r:id="rId26"/>
    <p:sldId id="273" r:id="rId27"/>
    <p:sldId id="274" r:id="rId28"/>
    <p:sldId id="275" r:id="rId29"/>
    <p:sldId id="276" r:id="rId30"/>
    <p:sldId id="2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CBDC2-35A5-4D56-8817-45D039238164}" v="329" dt="2022-09-17T17:34:45.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30A1E-76E6-445F-8B9F-8FA7FA1768E2}"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F595F285-61FC-42C6-B129-0FBC7A40D9FC}">
      <dgm:prSet/>
      <dgm:spPr/>
      <dgm:t>
        <a:bodyPr/>
        <a:lstStyle/>
        <a:p>
          <a:r>
            <a:rPr lang="en-IN" b="1"/>
            <a:t>Sender:</a:t>
          </a:r>
          <a:endParaRPr lang="en-US"/>
        </a:p>
      </dgm:t>
    </dgm:pt>
    <dgm:pt modelId="{F03A0CCB-1797-4291-BA47-372F663CDCAC}" type="parTrans" cxnId="{1541B4DD-0C59-4817-B30F-FD029142A759}">
      <dgm:prSet/>
      <dgm:spPr/>
      <dgm:t>
        <a:bodyPr/>
        <a:lstStyle/>
        <a:p>
          <a:endParaRPr lang="en-US"/>
        </a:p>
      </dgm:t>
    </dgm:pt>
    <dgm:pt modelId="{EE6FB9A4-696F-45C8-BCA2-D4786ED9678E}" type="sibTrans" cxnId="{1541B4DD-0C59-4817-B30F-FD029142A759}">
      <dgm:prSet/>
      <dgm:spPr/>
      <dgm:t>
        <a:bodyPr/>
        <a:lstStyle/>
        <a:p>
          <a:endParaRPr lang="en-US"/>
        </a:p>
      </dgm:t>
    </dgm:pt>
    <dgm:pt modelId="{242CEC95-0B4D-4BA6-A6AB-ED20263A650A}">
      <dgm:prSet/>
      <dgm:spPr/>
      <dgm:t>
        <a:bodyPr/>
        <a:lstStyle/>
        <a:p>
          <a:r>
            <a:rPr lang="en-IN"/>
            <a:t>A sender is any such device which is capable of sending data over a network.</a:t>
          </a:r>
          <a:endParaRPr lang="en-US"/>
        </a:p>
      </dgm:t>
    </dgm:pt>
    <dgm:pt modelId="{3D76DA04-5613-4693-AC21-30E7FD1E6B15}" type="parTrans" cxnId="{5A6B6287-3B81-4107-AA44-8321EAD1EE31}">
      <dgm:prSet/>
      <dgm:spPr/>
      <dgm:t>
        <a:bodyPr/>
        <a:lstStyle/>
        <a:p>
          <a:endParaRPr lang="en-US"/>
        </a:p>
      </dgm:t>
    </dgm:pt>
    <dgm:pt modelId="{1DE76A40-B006-4C3D-B020-B1D7042F9163}" type="sibTrans" cxnId="{5A6B6287-3B81-4107-AA44-8321EAD1EE31}">
      <dgm:prSet/>
      <dgm:spPr/>
      <dgm:t>
        <a:bodyPr/>
        <a:lstStyle/>
        <a:p>
          <a:endParaRPr lang="en-US"/>
        </a:p>
      </dgm:t>
    </dgm:pt>
    <dgm:pt modelId="{62AC2120-8D6E-4CEF-9E9B-26E9D8D2870F}">
      <dgm:prSet/>
      <dgm:spPr/>
      <dgm:t>
        <a:bodyPr/>
        <a:lstStyle/>
        <a:p>
          <a:r>
            <a:rPr lang="en-IN"/>
            <a:t>It can be a computer, mobile phone, smartwatch etc.</a:t>
          </a:r>
          <a:endParaRPr lang="en-US"/>
        </a:p>
      </dgm:t>
    </dgm:pt>
    <dgm:pt modelId="{9FFED5A7-164E-4665-9C86-30FD4C71D3BC}" type="parTrans" cxnId="{B8C88B3A-F034-4E2C-86F4-784BFB6C92BE}">
      <dgm:prSet/>
      <dgm:spPr/>
      <dgm:t>
        <a:bodyPr/>
        <a:lstStyle/>
        <a:p>
          <a:endParaRPr lang="en-US"/>
        </a:p>
      </dgm:t>
    </dgm:pt>
    <dgm:pt modelId="{73C319A9-C175-4DB4-AAE5-A40E50F06049}" type="sibTrans" cxnId="{B8C88B3A-F034-4E2C-86F4-784BFB6C92BE}">
      <dgm:prSet/>
      <dgm:spPr/>
      <dgm:t>
        <a:bodyPr/>
        <a:lstStyle/>
        <a:p>
          <a:endParaRPr lang="en-US"/>
        </a:p>
      </dgm:t>
    </dgm:pt>
    <dgm:pt modelId="{6B2AEA6C-0FE4-4FD4-BC43-42D13553ECBF}">
      <dgm:prSet/>
      <dgm:spPr/>
      <dgm:t>
        <a:bodyPr/>
        <a:lstStyle/>
        <a:p>
          <a:r>
            <a:rPr lang="en-IN" b="1"/>
            <a:t>Receiver</a:t>
          </a:r>
          <a:r>
            <a:rPr lang="en-IN"/>
            <a:t>:</a:t>
          </a:r>
          <a:endParaRPr lang="en-US"/>
        </a:p>
      </dgm:t>
    </dgm:pt>
    <dgm:pt modelId="{B137E66F-B28E-4F8D-95E3-F30E899CE060}" type="parTrans" cxnId="{E1253600-2C5F-43D0-BC14-285FF97F1C1E}">
      <dgm:prSet/>
      <dgm:spPr/>
      <dgm:t>
        <a:bodyPr/>
        <a:lstStyle/>
        <a:p>
          <a:endParaRPr lang="en-US"/>
        </a:p>
      </dgm:t>
    </dgm:pt>
    <dgm:pt modelId="{3394C67E-A2F8-4A40-B590-14769D536547}" type="sibTrans" cxnId="{E1253600-2C5F-43D0-BC14-285FF97F1C1E}">
      <dgm:prSet/>
      <dgm:spPr/>
      <dgm:t>
        <a:bodyPr/>
        <a:lstStyle/>
        <a:p>
          <a:endParaRPr lang="en-US"/>
        </a:p>
      </dgm:t>
    </dgm:pt>
    <dgm:pt modelId="{275DFC96-0C37-46D2-AB53-ED0294CF4DC2}">
      <dgm:prSet/>
      <dgm:spPr/>
      <dgm:t>
        <a:bodyPr/>
        <a:lstStyle/>
        <a:p>
          <a:r>
            <a:rPr lang="en-IN"/>
            <a:t>A receiver is any such device which is capable of receiving data from the network.</a:t>
          </a:r>
          <a:endParaRPr lang="en-US"/>
        </a:p>
      </dgm:t>
    </dgm:pt>
    <dgm:pt modelId="{AE22E202-DD03-47A8-94FB-9CC7C9D90E31}" type="parTrans" cxnId="{25B0D961-F848-441F-BDB6-EB21D174D4F5}">
      <dgm:prSet/>
      <dgm:spPr/>
      <dgm:t>
        <a:bodyPr/>
        <a:lstStyle/>
        <a:p>
          <a:endParaRPr lang="en-US"/>
        </a:p>
      </dgm:t>
    </dgm:pt>
    <dgm:pt modelId="{40754441-F0C2-4ED5-9F3B-E494CBA547A2}" type="sibTrans" cxnId="{25B0D961-F848-441F-BDB6-EB21D174D4F5}">
      <dgm:prSet/>
      <dgm:spPr/>
      <dgm:t>
        <a:bodyPr/>
        <a:lstStyle/>
        <a:p>
          <a:endParaRPr lang="en-US"/>
        </a:p>
      </dgm:t>
    </dgm:pt>
    <dgm:pt modelId="{10A97285-9237-4669-9BE2-6CC23CA043EA}">
      <dgm:prSet/>
      <dgm:spPr/>
      <dgm:t>
        <a:bodyPr/>
        <a:lstStyle/>
        <a:p>
          <a:r>
            <a:rPr lang="en-IN"/>
            <a:t>It can be any computer, laptop, television etc.</a:t>
          </a:r>
          <a:endParaRPr lang="en-US"/>
        </a:p>
      </dgm:t>
    </dgm:pt>
    <dgm:pt modelId="{42FF2D5D-C95C-4860-91A2-1B9F32B243E3}" type="parTrans" cxnId="{8C6BC973-6E6F-4E22-8C0A-12F33BEC5932}">
      <dgm:prSet/>
      <dgm:spPr/>
      <dgm:t>
        <a:bodyPr/>
        <a:lstStyle/>
        <a:p>
          <a:endParaRPr lang="en-US"/>
        </a:p>
      </dgm:t>
    </dgm:pt>
    <dgm:pt modelId="{22482950-221C-45AF-B100-DCE584B361AF}" type="sibTrans" cxnId="{8C6BC973-6E6F-4E22-8C0A-12F33BEC5932}">
      <dgm:prSet/>
      <dgm:spPr/>
      <dgm:t>
        <a:bodyPr/>
        <a:lstStyle/>
        <a:p>
          <a:endParaRPr lang="en-US"/>
        </a:p>
      </dgm:t>
    </dgm:pt>
    <dgm:pt modelId="{5708C4D3-1F3B-4D21-A1FF-B32C574FF870}" type="pres">
      <dgm:prSet presAssocID="{E1630A1E-76E6-445F-8B9F-8FA7FA1768E2}" presName="linear" presStyleCnt="0">
        <dgm:presLayoutVars>
          <dgm:dir/>
          <dgm:animLvl val="lvl"/>
          <dgm:resizeHandles val="exact"/>
        </dgm:presLayoutVars>
      </dgm:prSet>
      <dgm:spPr/>
    </dgm:pt>
    <dgm:pt modelId="{5EE0CBEF-321B-43E1-A933-8D7E2FD6C8B8}" type="pres">
      <dgm:prSet presAssocID="{F595F285-61FC-42C6-B129-0FBC7A40D9FC}" presName="parentLin" presStyleCnt="0"/>
      <dgm:spPr/>
    </dgm:pt>
    <dgm:pt modelId="{4639B9EA-A2DC-4115-A697-672151BAD8E4}" type="pres">
      <dgm:prSet presAssocID="{F595F285-61FC-42C6-B129-0FBC7A40D9FC}" presName="parentLeftMargin" presStyleLbl="node1" presStyleIdx="0" presStyleCnt="2"/>
      <dgm:spPr/>
    </dgm:pt>
    <dgm:pt modelId="{A4DCBACD-E083-43EE-8831-A603EBF167CD}" type="pres">
      <dgm:prSet presAssocID="{F595F285-61FC-42C6-B129-0FBC7A40D9FC}" presName="parentText" presStyleLbl="node1" presStyleIdx="0" presStyleCnt="2">
        <dgm:presLayoutVars>
          <dgm:chMax val="0"/>
          <dgm:bulletEnabled val="1"/>
        </dgm:presLayoutVars>
      </dgm:prSet>
      <dgm:spPr/>
    </dgm:pt>
    <dgm:pt modelId="{D9584580-7776-4882-85BC-83804EB6B2F6}" type="pres">
      <dgm:prSet presAssocID="{F595F285-61FC-42C6-B129-0FBC7A40D9FC}" presName="negativeSpace" presStyleCnt="0"/>
      <dgm:spPr/>
    </dgm:pt>
    <dgm:pt modelId="{3E2D47C4-FBF2-47A1-BDB2-5DC17CE2C6BF}" type="pres">
      <dgm:prSet presAssocID="{F595F285-61FC-42C6-B129-0FBC7A40D9FC}" presName="childText" presStyleLbl="conFgAcc1" presStyleIdx="0" presStyleCnt="2">
        <dgm:presLayoutVars>
          <dgm:bulletEnabled val="1"/>
        </dgm:presLayoutVars>
      </dgm:prSet>
      <dgm:spPr/>
    </dgm:pt>
    <dgm:pt modelId="{73E5210B-8B57-4AAA-BC10-FEF776A2EF91}" type="pres">
      <dgm:prSet presAssocID="{EE6FB9A4-696F-45C8-BCA2-D4786ED9678E}" presName="spaceBetweenRectangles" presStyleCnt="0"/>
      <dgm:spPr/>
    </dgm:pt>
    <dgm:pt modelId="{C0ACA9C2-CDC8-40AB-BB58-276E8E6E1B7C}" type="pres">
      <dgm:prSet presAssocID="{6B2AEA6C-0FE4-4FD4-BC43-42D13553ECBF}" presName="parentLin" presStyleCnt="0"/>
      <dgm:spPr/>
    </dgm:pt>
    <dgm:pt modelId="{C93015DC-457D-4D5B-B91C-1A75ACEB4E32}" type="pres">
      <dgm:prSet presAssocID="{6B2AEA6C-0FE4-4FD4-BC43-42D13553ECBF}" presName="parentLeftMargin" presStyleLbl="node1" presStyleIdx="0" presStyleCnt="2"/>
      <dgm:spPr/>
    </dgm:pt>
    <dgm:pt modelId="{73823629-841C-451B-9009-8855A8C75CD7}" type="pres">
      <dgm:prSet presAssocID="{6B2AEA6C-0FE4-4FD4-BC43-42D13553ECBF}" presName="parentText" presStyleLbl="node1" presStyleIdx="1" presStyleCnt="2">
        <dgm:presLayoutVars>
          <dgm:chMax val="0"/>
          <dgm:bulletEnabled val="1"/>
        </dgm:presLayoutVars>
      </dgm:prSet>
      <dgm:spPr/>
    </dgm:pt>
    <dgm:pt modelId="{3D7B24CE-6644-4B69-8D7A-547A1ADA9814}" type="pres">
      <dgm:prSet presAssocID="{6B2AEA6C-0FE4-4FD4-BC43-42D13553ECBF}" presName="negativeSpace" presStyleCnt="0"/>
      <dgm:spPr/>
    </dgm:pt>
    <dgm:pt modelId="{77C09284-9FE3-429A-B2E8-7D7F806AE20E}" type="pres">
      <dgm:prSet presAssocID="{6B2AEA6C-0FE4-4FD4-BC43-42D13553ECBF}" presName="childText" presStyleLbl="conFgAcc1" presStyleIdx="1" presStyleCnt="2">
        <dgm:presLayoutVars>
          <dgm:bulletEnabled val="1"/>
        </dgm:presLayoutVars>
      </dgm:prSet>
      <dgm:spPr/>
    </dgm:pt>
  </dgm:ptLst>
  <dgm:cxnLst>
    <dgm:cxn modelId="{E1253600-2C5F-43D0-BC14-285FF97F1C1E}" srcId="{E1630A1E-76E6-445F-8B9F-8FA7FA1768E2}" destId="{6B2AEA6C-0FE4-4FD4-BC43-42D13553ECBF}" srcOrd="1" destOrd="0" parTransId="{B137E66F-B28E-4F8D-95E3-F30E899CE060}" sibTransId="{3394C67E-A2F8-4A40-B590-14769D536547}"/>
    <dgm:cxn modelId="{EDAF0011-42BA-4564-A2F9-91D20351D7F6}" type="presOf" srcId="{275DFC96-0C37-46D2-AB53-ED0294CF4DC2}" destId="{77C09284-9FE3-429A-B2E8-7D7F806AE20E}" srcOrd="0" destOrd="0" presId="urn:microsoft.com/office/officeart/2005/8/layout/list1"/>
    <dgm:cxn modelId="{B8C88B3A-F034-4E2C-86F4-784BFB6C92BE}" srcId="{F595F285-61FC-42C6-B129-0FBC7A40D9FC}" destId="{62AC2120-8D6E-4CEF-9E9B-26E9D8D2870F}" srcOrd="1" destOrd="0" parTransId="{9FFED5A7-164E-4665-9C86-30FD4C71D3BC}" sibTransId="{73C319A9-C175-4DB4-AAE5-A40E50F06049}"/>
    <dgm:cxn modelId="{4E98D73D-C1D6-4D71-9BBD-18524C8BADF3}" type="presOf" srcId="{62AC2120-8D6E-4CEF-9E9B-26E9D8D2870F}" destId="{3E2D47C4-FBF2-47A1-BDB2-5DC17CE2C6BF}" srcOrd="0" destOrd="1" presId="urn:microsoft.com/office/officeart/2005/8/layout/list1"/>
    <dgm:cxn modelId="{3B6F0E5F-9BDC-4EA9-893E-A33BDC30CFA1}" type="presOf" srcId="{E1630A1E-76E6-445F-8B9F-8FA7FA1768E2}" destId="{5708C4D3-1F3B-4D21-A1FF-B32C574FF870}" srcOrd="0" destOrd="0" presId="urn:microsoft.com/office/officeart/2005/8/layout/list1"/>
    <dgm:cxn modelId="{25B0D961-F848-441F-BDB6-EB21D174D4F5}" srcId="{6B2AEA6C-0FE4-4FD4-BC43-42D13553ECBF}" destId="{275DFC96-0C37-46D2-AB53-ED0294CF4DC2}" srcOrd="0" destOrd="0" parTransId="{AE22E202-DD03-47A8-94FB-9CC7C9D90E31}" sibTransId="{40754441-F0C2-4ED5-9F3B-E494CBA547A2}"/>
    <dgm:cxn modelId="{8C6BC973-6E6F-4E22-8C0A-12F33BEC5932}" srcId="{6B2AEA6C-0FE4-4FD4-BC43-42D13553ECBF}" destId="{10A97285-9237-4669-9BE2-6CC23CA043EA}" srcOrd="1" destOrd="0" parTransId="{42FF2D5D-C95C-4860-91A2-1B9F32B243E3}" sibTransId="{22482950-221C-45AF-B100-DCE584B361AF}"/>
    <dgm:cxn modelId="{5A6B6287-3B81-4107-AA44-8321EAD1EE31}" srcId="{F595F285-61FC-42C6-B129-0FBC7A40D9FC}" destId="{242CEC95-0B4D-4BA6-A6AB-ED20263A650A}" srcOrd="0" destOrd="0" parTransId="{3D76DA04-5613-4693-AC21-30E7FD1E6B15}" sibTransId="{1DE76A40-B006-4C3D-B020-B1D7042F9163}"/>
    <dgm:cxn modelId="{933BEA93-A4FE-4996-A887-14F199A81C1A}" type="presOf" srcId="{10A97285-9237-4669-9BE2-6CC23CA043EA}" destId="{77C09284-9FE3-429A-B2E8-7D7F806AE20E}" srcOrd="0" destOrd="1" presId="urn:microsoft.com/office/officeart/2005/8/layout/list1"/>
    <dgm:cxn modelId="{D72D4CA5-38BB-4DAA-8956-E6D7F48567AD}" type="presOf" srcId="{F595F285-61FC-42C6-B129-0FBC7A40D9FC}" destId="{A4DCBACD-E083-43EE-8831-A603EBF167CD}" srcOrd="1" destOrd="0" presId="urn:microsoft.com/office/officeart/2005/8/layout/list1"/>
    <dgm:cxn modelId="{58435DB1-B5A6-42F8-90ED-1E2D43EA4F7C}" type="presOf" srcId="{F595F285-61FC-42C6-B129-0FBC7A40D9FC}" destId="{4639B9EA-A2DC-4115-A697-672151BAD8E4}" srcOrd="0" destOrd="0" presId="urn:microsoft.com/office/officeart/2005/8/layout/list1"/>
    <dgm:cxn modelId="{20D63AC6-BE60-4D13-9196-6D48EFD3802E}" type="presOf" srcId="{242CEC95-0B4D-4BA6-A6AB-ED20263A650A}" destId="{3E2D47C4-FBF2-47A1-BDB2-5DC17CE2C6BF}" srcOrd="0" destOrd="0" presId="urn:microsoft.com/office/officeart/2005/8/layout/list1"/>
    <dgm:cxn modelId="{DB834BD2-9B03-4205-9687-E6AB7B2126FD}" type="presOf" srcId="{6B2AEA6C-0FE4-4FD4-BC43-42D13553ECBF}" destId="{73823629-841C-451B-9009-8855A8C75CD7}" srcOrd="1" destOrd="0" presId="urn:microsoft.com/office/officeart/2005/8/layout/list1"/>
    <dgm:cxn modelId="{1541B4DD-0C59-4817-B30F-FD029142A759}" srcId="{E1630A1E-76E6-445F-8B9F-8FA7FA1768E2}" destId="{F595F285-61FC-42C6-B129-0FBC7A40D9FC}" srcOrd="0" destOrd="0" parTransId="{F03A0CCB-1797-4291-BA47-372F663CDCAC}" sibTransId="{EE6FB9A4-696F-45C8-BCA2-D4786ED9678E}"/>
    <dgm:cxn modelId="{141BF0FD-D0AD-4214-8C4E-AC099964A6A5}" type="presOf" srcId="{6B2AEA6C-0FE4-4FD4-BC43-42D13553ECBF}" destId="{C93015DC-457D-4D5B-B91C-1A75ACEB4E32}" srcOrd="0" destOrd="0" presId="urn:microsoft.com/office/officeart/2005/8/layout/list1"/>
    <dgm:cxn modelId="{3CB70536-3C1D-4A53-B090-18AD5406B32E}" type="presParOf" srcId="{5708C4D3-1F3B-4D21-A1FF-B32C574FF870}" destId="{5EE0CBEF-321B-43E1-A933-8D7E2FD6C8B8}" srcOrd="0" destOrd="0" presId="urn:microsoft.com/office/officeart/2005/8/layout/list1"/>
    <dgm:cxn modelId="{067DBE4A-7C2F-4223-9A3C-0E559CCFA5B1}" type="presParOf" srcId="{5EE0CBEF-321B-43E1-A933-8D7E2FD6C8B8}" destId="{4639B9EA-A2DC-4115-A697-672151BAD8E4}" srcOrd="0" destOrd="0" presId="urn:microsoft.com/office/officeart/2005/8/layout/list1"/>
    <dgm:cxn modelId="{DCA6A124-1C85-43DB-BE2C-B8BBD687F9D5}" type="presParOf" srcId="{5EE0CBEF-321B-43E1-A933-8D7E2FD6C8B8}" destId="{A4DCBACD-E083-43EE-8831-A603EBF167CD}" srcOrd="1" destOrd="0" presId="urn:microsoft.com/office/officeart/2005/8/layout/list1"/>
    <dgm:cxn modelId="{E5307925-CEAC-467C-9D1E-31E5E459F688}" type="presParOf" srcId="{5708C4D3-1F3B-4D21-A1FF-B32C574FF870}" destId="{D9584580-7776-4882-85BC-83804EB6B2F6}" srcOrd="1" destOrd="0" presId="urn:microsoft.com/office/officeart/2005/8/layout/list1"/>
    <dgm:cxn modelId="{63426B61-2AA6-45D1-9A82-F13018A9FB82}" type="presParOf" srcId="{5708C4D3-1F3B-4D21-A1FF-B32C574FF870}" destId="{3E2D47C4-FBF2-47A1-BDB2-5DC17CE2C6BF}" srcOrd="2" destOrd="0" presId="urn:microsoft.com/office/officeart/2005/8/layout/list1"/>
    <dgm:cxn modelId="{68A46E0E-B4CE-4943-B556-36B169A8E950}" type="presParOf" srcId="{5708C4D3-1F3B-4D21-A1FF-B32C574FF870}" destId="{73E5210B-8B57-4AAA-BC10-FEF776A2EF91}" srcOrd="3" destOrd="0" presId="urn:microsoft.com/office/officeart/2005/8/layout/list1"/>
    <dgm:cxn modelId="{3ABEC90B-3DBB-42DA-ABED-A7B18D213191}" type="presParOf" srcId="{5708C4D3-1F3B-4D21-A1FF-B32C574FF870}" destId="{C0ACA9C2-CDC8-40AB-BB58-276E8E6E1B7C}" srcOrd="4" destOrd="0" presId="urn:microsoft.com/office/officeart/2005/8/layout/list1"/>
    <dgm:cxn modelId="{53CC7A68-F5B8-419A-AB22-346A5E7BE963}" type="presParOf" srcId="{C0ACA9C2-CDC8-40AB-BB58-276E8E6E1B7C}" destId="{C93015DC-457D-4D5B-B91C-1A75ACEB4E32}" srcOrd="0" destOrd="0" presId="urn:microsoft.com/office/officeart/2005/8/layout/list1"/>
    <dgm:cxn modelId="{5CBB2F07-7293-4531-A469-6CFFF1FDFEC6}" type="presParOf" srcId="{C0ACA9C2-CDC8-40AB-BB58-276E8E6E1B7C}" destId="{73823629-841C-451B-9009-8855A8C75CD7}" srcOrd="1" destOrd="0" presId="urn:microsoft.com/office/officeart/2005/8/layout/list1"/>
    <dgm:cxn modelId="{39E4F156-2857-4FD0-83F5-C8C966DADA62}" type="presParOf" srcId="{5708C4D3-1F3B-4D21-A1FF-B32C574FF870}" destId="{3D7B24CE-6644-4B69-8D7A-547A1ADA9814}" srcOrd="5" destOrd="0" presId="urn:microsoft.com/office/officeart/2005/8/layout/list1"/>
    <dgm:cxn modelId="{12A6A013-262A-419B-B92C-9DA325B9F21E}" type="presParOf" srcId="{5708C4D3-1F3B-4D21-A1FF-B32C574FF870}" destId="{77C09284-9FE3-429A-B2E8-7D7F806AE20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3DDB7A-86A6-4E96-878E-5C203AADE4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97704BA-A77E-4D62-A762-67BCC8F5BB93}">
      <dgm:prSet/>
      <dgm:spPr/>
      <dgm:t>
        <a:bodyPr/>
        <a:lstStyle/>
        <a:p>
          <a:r>
            <a:rPr lang="en-IN" b="1"/>
            <a:t>Message:</a:t>
          </a:r>
          <a:endParaRPr lang="en-US"/>
        </a:p>
      </dgm:t>
    </dgm:pt>
    <dgm:pt modelId="{17781708-1C9A-4FA9-A833-539249F87E8F}" type="parTrans" cxnId="{A73EF05D-798E-451B-B10B-C1B8B27F4F14}">
      <dgm:prSet/>
      <dgm:spPr/>
      <dgm:t>
        <a:bodyPr/>
        <a:lstStyle/>
        <a:p>
          <a:endParaRPr lang="en-US"/>
        </a:p>
      </dgm:t>
    </dgm:pt>
    <dgm:pt modelId="{DFF7936B-F7B0-4DAC-B4C7-485717C50244}" type="sibTrans" cxnId="{A73EF05D-798E-451B-B10B-C1B8B27F4F14}">
      <dgm:prSet/>
      <dgm:spPr/>
      <dgm:t>
        <a:bodyPr/>
        <a:lstStyle/>
        <a:p>
          <a:endParaRPr lang="en-US"/>
        </a:p>
      </dgm:t>
    </dgm:pt>
    <dgm:pt modelId="{10FF2DA3-C436-4DD6-AAC9-D1C501023C2F}">
      <dgm:prSet/>
      <dgm:spPr/>
      <dgm:t>
        <a:bodyPr/>
        <a:lstStyle/>
        <a:p>
          <a:r>
            <a:rPr lang="en-IN"/>
            <a:t>It is the data or information that needs to be exchanged between the sender and the receiver.</a:t>
          </a:r>
          <a:endParaRPr lang="en-US"/>
        </a:p>
      </dgm:t>
    </dgm:pt>
    <dgm:pt modelId="{C3CA4AE2-1339-4607-9591-938C79D8ECAB}" type="parTrans" cxnId="{4C25A03D-0EBD-4A52-96DB-55EC029129BD}">
      <dgm:prSet/>
      <dgm:spPr/>
      <dgm:t>
        <a:bodyPr/>
        <a:lstStyle/>
        <a:p>
          <a:endParaRPr lang="en-US"/>
        </a:p>
      </dgm:t>
    </dgm:pt>
    <dgm:pt modelId="{B3B57000-5447-4F29-A9E3-F9BE44922317}" type="sibTrans" cxnId="{4C25A03D-0EBD-4A52-96DB-55EC029129BD}">
      <dgm:prSet/>
      <dgm:spPr/>
      <dgm:t>
        <a:bodyPr/>
        <a:lstStyle/>
        <a:p>
          <a:endParaRPr lang="en-US"/>
        </a:p>
      </dgm:t>
    </dgm:pt>
    <dgm:pt modelId="{00E97BB8-4956-4985-9EA6-B97C30F1EEBB}">
      <dgm:prSet/>
      <dgm:spPr/>
      <dgm:t>
        <a:bodyPr/>
        <a:lstStyle/>
        <a:p>
          <a:r>
            <a:rPr lang="en-IN"/>
            <a:t>Messages can be in the form of text, number, image, audio, video, etc.</a:t>
          </a:r>
          <a:endParaRPr lang="en-US"/>
        </a:p>
      </dgm:t>
    </dgm:pt>
    <dgm:pt modelId="{98E2D691-EF47-4281-84DD-CB4C2EAFEAB7}" type="parTrans" cxnId="{1067EF38-7D95-43BD-BA39-D8B14B7A308E}">
      <dgm:prSet/>
      <dgm:spPr/>
      <dgm:t>
        <a:bodyPr/>
        <a:lstStyle/>
        <a:p>
          <a:endParaRPr lang="en-US"/>
        </a:p>
      </dgm:t>
    </dgm:pt>
    <dgm:pt modelId="{D89634F3-5354-42E2-9EC2-C1CF8101BCC4}" type="sibTrans" cxnId="{1067EF38-7D95-43BD-BA39-D8B14B7A308E}">
      <dgm:prSet/>
      <dgm:spPr/>
      <dgm:t>
        <a:bodyPr/>
        <a:lstStyle/>
        <a:p>
          <a:endParaRPr lang="en-US"/>
        </a:p>
      </dgm:t>
    </dgm:pt>
    <dgm:pt modelId="{61EFE261-CB8D-41DF-B3C5-BFD262A1C20B}">
      <dgm:prSet/>
      <dgm:spPr/>
      <dgm:t>
        <a:bodyPr/>
        <a:lstStyle/>
        <a:p>
          <a:r>
            <a:rPr lang="en-IN" b="1"/>
            <a:t>Communication media:</a:t>
          </a:r>
          <a:endParaRPr lang="en-US"/>
        </a:p>
      </dgm:t>
    </dgm:pt>
    <dgm:pt modelId="{AD3A430E-A2A0-4338-941D-A1D6FD093EE1}" type="parTrans" cxnId="{1639C33D-EFFB-417B-A0C0-FB1CCBF1626E}">
      <dgm:prSet/>
      <dgm:spPr/>
      <dgm:t>
        <a:bodyPr/>
        <a:lstStyle/>
        <a:p>
          <a:endParaRPr lang="en-US"/>
        </a:p>
      </dgm:t>
    </dgm:pt>
    <dgm:pt modelId="{0586E978-2352-4CB1-B7CA-C698B5A1DC91}" type="sibTrans" cxnId="{1639C33D-EFFB-417B-A0C0-FB1CCBF1626E}">
      <dgm:prSet/>
      <dgm:spPr/>
      <dgm:t>
        <a:bodyPr/>
        <a:lstStyle/>
        <a:p>
          <a:endParaRPr lang="en-US"/>
        </a:p>
      </dgm:t>
    </dgm:pt>
    <dgm:pt modelId="{2B96054A-9629-49CF-89DD-2BD8B57C9B44}">
      <dgm:prSet/>
      <dgm:spPr/>
      <dgm:t>
        <a:bodyPr/>
        <a:lstStyle/>
        <a:p>
          <a:r>
            <a:rPr lang="en-US"/>
            <a:t>It is the path through which the message travels between source and destination.</a:t>
          </a:r>
        </a:p>
      </dgm:t>
    </dgm:pt>
    <dgm:pt modelId="{B0D100B4-5AFE-4405-9CA6-4BA7C56EA309}" type="parTrans" cxnId="{A565F5C8-AEDE-4FC3-8B70-21EDD2DAFC79}">
      <dgm:prSet/>
      <dgm:spPr/>
      <dgm:t>
        <a:bodyPr/>
        <a:lstStyle/>
        <a:p>
          <a:endParaRPr lang="en-US"/>
        </a:p>
      </dgm:t>
    </dgm:pt>
    <dgm:pt modelId="{C3C248AE-1BE6-4E19-A898-8F7D5BB7B3F6}" type="sibTrans" cxnId="{A565F5C8-AEDE-4FC3-8B70-21EDD2DAFC79}">
      <dgm:prSet/>
      <dgm:spPr/>
      <dgm:t>
        <a:bodyPr/>
        <a:lstStyle/>
        <a:p>
          <a:endParaRPr lang="en-US"/>
        </a:p>
      </dgm:t>
    </dgm:pt>
    <dgm:pt modelId="{F56BEF80-3ED6-4964-AC66-E3581D1675A7}">
      <dgm:prSet/>
      <dgm:spPr/>
      <dgm:t>
        <a:bodyPr/>
        <a:lstStyle/>
        <a:p>
          <a:r>
            <a:rPr lang="en-US"/>
            <a:t>It is also called medium or link which is either wired or wireless.</a:t>
          </a:r>
        </a:p>
      </dgm:t>
    </dgm:pt>
    <dgm:pt modelId="{D8103565-776B-4769-8FA6-CEE5FE45D43A}" type="parTrans" cxnId="{2976DFD8-B605-4399-9A83-0F71829D49DF}">
      <dgm:prSet/>
      <dgm:spPr/>
      <dgm:t>
        <a:bodyPr/>
        <a:lstStyle/>
        <a:p>
          <a:endParaRPr lang="en-US"/>
        </a:p>
      </dgm:t>
    </dgm:pt>
    <dgm:pt modelId="{01784E29-0308-4A4B-85AC-CC41202A72A9}" type="sibTrans" cxnId="{2976DFD8-B605-4399-9A83-0F71829D49DF}">
      <dgm:prSet/>
      <dgm:spPr/>
      <dgm:t>
        <a:bodyPr/>
        <a:lstStyle/>
        <a:p>
          <a:endParaRPr lang="en-US"/>
        </a:p>
      </dgm:t>
    </dgm:pt>
    <dgm:pt modelId="{AF18CA70-8AD8-4006-A959-AA3DC488CA27}" type="pres">
      <dgm:prSet presAssocID="{513DDB7A-86A6-4E96-878E-5C203AADE49E}" presName="linear" presStyleCnt="0">
        <dgm:presLayoutVars>
          <dgm:animLvl val="lvl"/>
          <dgm:resizeHandles val="exact"/>
        </dgm:presLayoutVars>
      </dgm:prSet>
      <dgm:spPr/>
    </dgm:pt>
    <dgm:pt modelId="{0AB1EE1F-1E11-406E-805A-85F9A1945C8E}" type="pres">
      <dgm:prSet presAssocID="{997704BA-A77E-4D62-A762-67BCC8F5BB93}" presName="parentText" presStyleLbl="node1" presStyleIdx="0" presStyleCnt="2">
        <dgm:presLayoutVars>
          <dgm:chMax val="0"/>
          <dgm:bulletEnabled val="1"/>
        </dgm:presLayoutVars>
      </dgm:prSet>
      <dgm:spPr/>
    </dgm:pt>
    <dgm:pt modelId="{FA23A592-A77F-4528-92B7-43B132F277AB}" type="pres">
      <dgm:prSet presAssocID="{997704BA-A77E-4D62-A762-67BCC8F5BB93}" presName="childText" presStyleLbl="revTx" presStyleIdx="0" presStyleCnt="2">
        <dgm:presLayoutVars>
          <dgm:bulletEnabled val="1"/>
        </dgm:presLayoutVars>
      </dgm:prSet>
      <dgm:spPr/>
    </dgm:pt>
    <dgm:pt modelId="{84C7BF1A-6096-4F31-B961-B9CADE6D472E}" type="pres">
      <dgm:prSet presAssocID="{61EFE261-CB8D-41DF-B3C5-BFD262A1C20B}" presName="parentText" presStyleLbl="node1" presStyleIdx="1" presStyleCnt="2">
        <dgm:presLayoutVars>
          <dgm:chMax val="0"/>
          <dgm:bulletEnabled val="1"/>
        </dgm:presLayoutVars>
      </dgm:prSet>
      <dgm:spPr/>
    </dgm:pt>
    <dgm:pt modelId="{940F6809-9E32-4B87-AF24-6A6886063049}" type="pres">
      <dgm:prSet presAssocID="{61EFE261-CB8D-41DF-B3C5-BFD262A1C20B}" presName="childText" presStyleLbl="revTx" presStyleIdx="1" presStyleCnt="2">
        <dgm:presLayoutVars>
          <dgm:bulletEnabled val="1"/>
        </dgm:presLayoutVars>
      </dgm:prSet>
      <dgm:spPr/>
    </dgm:pt>
  </dgm:ptLst>
  <dgm:cxnLst>
    <dgm:cxn modelId="{349B7315-FDB1-4D69-B144-1A3D0A8659EF}" type="presOf" srcId="{2B96054A-9629-49CF-89DD-2BD8B57C9B44}" destId="{940F6809-9E32-4B87-AF24-6A6886063049}" srcOrd="0" destOrd="0" presId="urn:microsoft.com/office/officeart/2005/8/layout/vList2"/>
    <dgm:cxn modelId="{98BD0923-0729-4327-9CBF-D008FBC1D0CC}" type="presOf" srcId="{997704BA-A77E-4D62-A762-67BCC8F5BB93}" destId="{0AB1EE1F-1E11-406E-805A-85F9A1945C8E}" srcOrd="0" destOrd="0" presId="urn:microsoft.com/office/officeart/2005/8/layout/vList2"/>
    <dgm:cxn modelId="{1067EF38-7D95-43BD-BA39-D8B14B7A308E}" srcId="{997704BA-A77E-4D62-A762-67BCC8F5BB93}" destId="{00E97BB8-4956-4985-9EA6-B97C30F1EEBB}" srcOrd="1" destOrd="0" parTransId="{98E2D691-EF47-4281-84DD-CB4C2EAFEAB7}" sibTransId="{D89634F3-5354-42E2-9EC2-C1CF8101BCC4}"/>
    <dgm:cxn modelId="{4C25A03D-0EBD-4A52-96DB-55EC029129BD}" srcId="{997704BA-A77E-4D62-A762-67BCC8F5BB93}" destId="{10FF2DA3-C436-4DD6-AAC9-D1C501023C2F}" srcOrd="0" destOrd="0" parTransId="{C3CA4AE2-1339-4607-9591-938C79D8ECAB}" sibTransId="{B3B57000-5447-4F29-A9E3-F9BE44922317}"/>
    <dgm:cxn modelId="{1639C33D-EFFB-417B-A0C0-FB1CCBF1626E}" srcId="{513DDB7A-86A6-4E96-878E-5C203AADE49E}" destId="{61EFE261-CB8D-41DF-B3C5-BFD262A1C20B}" srcOrd="1" destOrd="0" parTransId="{AD3A430E-A2A0-4338-941D-A1D6FD093EE1}" sibTransId="{0586E978-2352-4CB1-B7CA-C698B5A1DC91}"/>
    <dgm:cxn modelId="{A73EF05D-798E-451B-B10B-C1B8B27F4F14}" srcId="{513DDB7A-86A6-4E96-878E-5C203AADE49E}" destId="{997704BA-A77E-4D62-A762-67BCC8F5BB93}" srcOrd="0" destOrd="0" parTransId="{17781708-1C9A-4FA9-A833-539249F87E8F}" sibTransId="{DFF7936B-F7B0-4DAC-B4C7-485717C50244}"/>
    <dgm:cxn modelId="{805C4688-D2DD-436D-A31D-32F315383DDA}" type="presOf" srcId="{10FF2DA3-C436-4DD6-AAC9-D1C501023C2F}" destId="{FA23A592-A77F-4528-92B7-43B132F277AB}" srcOrd="0" destOrd="0" presId="urn:microsoft.com/office/officeart/2005/8/layout/vList2"/>
    <dgm:cxn modelId="{3D99A8BC-BC66-46EA-A373-7417C78D39D7}" type="presOf" srcId="{00E97BB8-4956-4985-9EA6-B97C30F1EEBB}" destId="{FA23A592-A77F-4528-92B7-43B132F277AB}" srcOrd="0" destOrd="1" presId="urn:microsoft.com/office/officeart/2005/8/layout/vList2"/>
    <dgm:cxn modelId="{9F30E3BF-339B-4FF1-A855-B911C7900867}" type="presOf" srcId="{F56BEF80-3ED6-4964-AC66-E3581D1675A7}" destId="{940F6809-9E32-4B87-AF24-6A6886063049}" srcOrd="0" destOrd="1" presId="urn:microsoft.com/office/officeart/2005/8/layout/vList2"/>
    <dgm:cxn modelId="{A565F5C8-AEDE-4FC3-8B70-21EDD2DAFC79}" srcId="{61EFE261-CB8D-41DF-B3C5-BFD262A1C20B}" destId="{2B96054A-9629-49CF-89DD-2BD8B57C9B44}" srcOrd="0" destOrd="0" parTransId="{B0D100B4-5AFE-4405-9CA6-4BA7C56EA309}" sibTransId="{C3C248AE-1BE6-4E19-A898-8F7D5BB7B3F6}"/>
    <dgm:cxn modelId="{CF45A2D8-D78E-48EB-B439-174089FC337B}" type="presOf" srcId="{513DDB7A-86A6-4E96-878E-5C203AADE49E}" destId="{AF18CA70-8AD8-4006-A959-AA3DC488CA27}" srcOrd="0" destOrd="0" presId="urn:microsoft.com/office/officeart/2005/8/layout/vList2"/>
    <dgm:cxn modelId="{2976DFD8-B605-4399-9A83-0F71829D49DF}" srcId="{61EFE261-CB8D-41DF-B3C5-BFD262A1C20B}" destId="{F56BEF80-3ED6-4964-AC66-E3581D1675A7}" srcOrd="1" destOrd="0" parTransId="{D8103565-776B-4769-8FA6-CEE5FE45D43A}" sibTransId="{01784E29-0308-4A4B-85AC-CC41202A72A9}"/>
    <dgm:cxn modelId="{1D39D8FB-CC82-4C05-AF49-E37499902306}" type="presOf" srcId="{61EFE261-CB8D-41DF-B3C5-BFD262A1C20B}" destId="{84C7BF1A-6096-4F31-B961-B9CADE6D472E}" srcOrd="0" destOrd="0" presId="urn:microsoft.com/office/officeart/2005/8/layout/vList2"/>
    <dgm:cxn modelId="{BD8822BD-49D2-4D39-AADF-2226F764E58D}" type="presParOf" srcId="{AF18CA70-8AD8-4006-A959-AA3DC488CA27}" destId="{0AB1EE1F-1E11-406E-805A-85F9A1945C8E}" srcOrd="0" destOrd="0" presId="urn:microsoft.com/office/officeart/2005/8/layout/vList2"/>
    <dgm:cxn modelId="{DA748681-1118-42A2-823F-CBB7091EA8B5}" type="presParOf" srcId="{AF18CA70-8AD8-4006-A959-AA3DC488CA27}" destId="{FA23A592-A77F-4528-92B7-43B132F277AB}" srcOrd="1" destOrd="0" presId="urn:microsoft.com/office/officeart/2005/8/layout/vList2"/>
    <dgm:cxn modelId="{6C209C40-07BD-4E7E-9148-7DB39217A789}" type="presParOf" srcId="{AF18CA70-8AD8-4006-A959-AA3DC488CA27}" destId="{84C7BF1A-6096-4F31-B961-B9CADE6D472E}" srcOrd="2" destOrd="0" presId="urn:microsoft.com/office/officeart/2005/8/layout/vList2"/>
    <dgm:cxn modelId="{31940111-F1D7-445A-B60C-1A814054845F}" type="presParOf" srcId="{AF18CA70-8AD8-4006-A959-AA3DC488CA27}" destId="{940F6809-9E32-4B87-AF24-6A688606304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CFD862-BE4F-4C2F-AD57-E9CB9D9137A9}"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34F8AC48-5613-4D6E-A3BA-B5BABC7189A4}">
      <dgm:prSet custT="1"/>
      <dgm:spPr/>
      <dgm:t>
        <a:bodyPr/>
        <a:lstStyle/>
        <a:p>
          <a:r>
            <a:rPr lang="en-US" sz="2000" dirty="0"/>
            <a:t>Yes, there are many alternatives which include:</a:t>
          </a:r>
        </a:p>
      </dgm:t>
    </dgm:pt>
    <dgm:pt modelId="{1D48ADB2-9F1B-4F92-B40F-92C6B90536A2}" type="parTrans" cxnId="{26212A83-84D5-4C0C-9496-54B93AD172F2}">
      <dgm:prSet/>
      <dgm:spPr/>
      <dgm:t>
        <a:bodyPr/>
        <a:lstStyle/>
        <a:p>
          <a:endParaRPr lang="en-US"/>
        </a:p>
      </dgm:t>
    </dgm:pt>
    <dgm:pt modelId="{A78E75EF-D8E3-40A3-80E9-C65FE7914993}" type="sibTrans" cxnId="{26212A83-84D5-4C0C-9496-54B93AD172F2}">
      <dgm:prSet/>
      <dgm:spPr/>
      <dgm:t>
        <a:bodyPr/>
        <a:lstStyle/>
        <a:p>
          <a:endParaRPr lang="en-US"/>
        </a:p>
      </dgm:t>
    </dgm:pt>
    <dgm:pt modelId="{3395FCCB-BCC1-4175-9E20-3FA70AE299D7}">
      <dgm:prSet custT="1"/>
      <dgm:spPr/>
      <dgm:t>
        <a:bodyPr/>
        <a:lstStyle/>
        <a:p>
          <a:r>
            <a:rPr lang="en-US" sz="2000" dirty="0"/>
            <a:t>To make a dedicated connection between each pair of devices (</a:t>
          </a:r>
          <a:r>
            <a:rPr lang="en-US" sz="2000" b="1" dirty="0"/>
            <a:t>mesh topology</a:t>
          </a:r>
          <a:r>
            <a:rPr lang="en-US" sz="2000" dirty="0"/>
            <a:t>)</a:t>
          </a:r>
        </a:p>
      </dgm:t>
    </dgm:pt>
    <dgm:pt modelId="{C547F850-3A5D-47EA-9731-E3FC04B28223}" type="parTrans" cxnId="{972209A6-4596-4E56-99FE-04CFBD034EE2}">
      <dgm:prSet/>
      <dgm:spPr/>
      <dgm:t>
        <a:bodyPr/>
        <a:lstStyle/>
        <a:p>
          <a:endParaRPr lang="en-US"/>
        </a:p>
      </dgm:t>
    </dgm:pt>
    <dgm:pt modelId="{8C9C3EF1-2B3D-41A2-B6E8-3C9EBB1D55F9}" type="sibTrans" cxnId="{972209A6-4596-4E56-99FE-04CFBD034EE2}">
      <dgm:prSet/>
      <dgm:spPr/>
      <dgm:t>
        <a:bodyPr/>
        <a:lstStyle/>
        <a:p>
          <a:endParaRPr lang="en-US"/>
        </a:p>
      </dgm:t>
    </dgm:pt>
    <dgm:pt modelId="{CBE4CB3C-C79E-4098-8C84-1AA005FBE7D6}">
      <dgm:prSet custT="1"/>
      <dgm:spPr/>
      <dgm:t>
        <a:bodyPr/>
        <a:lstStyle/>
        <a:p>
          <a:r>
            <a:rPr lang="en-US" sz="1800" dirty="0"/>
            <a:t>To make a dedicated connection between a central device and every other device (</a:t>
          </a:r>
          <a:r>
            <a:rPr lang="en-US" sz="1800" b="1" dirty="0"/>
            <a:t>star topology</a:t>
          </a:r>
          <a:r>
            <a:rPr lang="en-US" sz="1800" dirty="0"/>
            <a:t>)</a:t>
          </a:r>
        </a:p>
      </dgm:t>
    </dgm:pt>
    <dgm:pt modelId="{BF99DB28-B21F-471D-B86B-2878B942006E}" type="parTrans" cxnId="{BAAA5C32-C49C-46E2-B76A-CF59668EB051}">
      <dgm:prSet/>
      <dgm:spPr/>
      <dgm:t>
        <a:bodyPr/>
        <a:lstStyle/>
        <a:p>
          <a:endParaRPr lang="en-US"/>
        </a:p>
      </dgm:t>
    </dgm:pt>
    <dgm:pt modelId="{EE0EA8AF-3E69-441E-BF91-13BDCC114ED3}" type="sibTrans" cxnId="{BAAA5C32-C49C-46E2-B76A-CF59668EB051}">
      <dgm:prSet/>
      <dgm:spPr/>
      <dgm:t>
        <a:bodyPr/>
        <a:lstStyle/>
        <a:p>
          <a:endParaRPr lang="en-US"/>
        </a:p>
      </dgm:t>
    </dgm:pt>
    <dgm:pt modelId="{C3DCCA8E-2D41-4C6C-A35C-33614B454BC8}">
      <dgm:prSet/>
      <dgm:spPr/>
      <dgm:t>
        <a:bodyPr/>
        <a:lstStyle/>
        <a:p>
          <a:r>
            <a:rPr lang="en-US" b="1" dirty="0"/>
            <a:t>#However, such methods are costly in case of large networks, thus the most effective method are switching techniques.</a:t>
          </a:r>
          <a:endParaRPr lang="en-US" dirty="0"/>
        </a:p>
      </dgm:t>
    </dgm:pt>
    <dgm:pt modelId="{241234FB-E153-4039-8D1D-7E8B3286D709}" type="parTrans" cxnId="{A979F769-979F-46D5-AC58-DBB44D977C4B}">
      <dgm:prSet/>
      <dgm:spPr/>
      <dgm:t>
        <a:bodyPr/>
        <a:lstStyle/>
        <a:p>
          <a:endParaRPr lang="en-US"/>
        </a:p>
      </dgm:t>
    </dgm:pt>
    <dgm:pt modelId="{E6BC30A9-282C-41A8-9705-AC972D4B009A}" type="sibTrans" cxnId="{A979F769-979F-46D5-AC58-DBB44D977C4B}">
      <dgm:prSet/>
      <dgm:spPr/>
      <dgm:t>
        <a:bodyPr/>
        <a:lstStyle/>
        <a:p>
          <a:endParaRPr lang="en-US"/>
        </a:p>
      </dgm:t>
    </dgm:pt>
    <dgm:pt modelId="{BCCC0599-D56E-40C4-9763-1BF40E90A98F}" type="pres">
      <dgm:prSet presAssocID="{6ECFD862-BE4F-4C2F-AD57-E9CB9D9137A9}" presName="outerComposite" presStyleCnt="0">
        <dgm:presLayoutVars>
          <dgm:chMax val="5"/>
          <dgm:dir/>
          <dgm:resizeHandles val="exact"/>
        </dgm:presLayoutVars>
      </dgm:prSet>
      <dgm:spPr/>
    </dgm:pt>
    <dgm:pt modelId="{8980EDAE-7FD3-4887-83C6-0AC42CCFCCD7}" type="pres">
      <dgm:prSet presAssocID="{6ECFD862-BE4F-4C2F-AD57-E9CB9D9137A9}" presName="dummyMaxCanvas" presStyleCnt="0">
        <dgm:presLayoutVars/>
      </dgm:prSet>
      <dgm:spPr/>
    </dgm:pt>
    <dgm:pt modelId="{03853E9B-A23C-4979-9F2E-BEE52C587022}" type="pres">
      <dgm:prSet presAssocID="{6ECFD862-BE4F-4C2F-AD57-E9CB9D9137A9}" presName="FourNodes_1" presStyleLbl="node1" presStyleIdx="0" presStyleCnt="4">
        <dgm:presLayoutVars>
          <dgm:bulletEnabled val="1"/>
        </dgm:presLayoutVars>
      </dgm:prSet>
      <dgm:spPr/>
    </dgm:pt>
    <dgm:pt modelId="{B4E9925B-7E50-406A-9804-A3EF5C813D41}" type="pres">
      <dgm:prSet presAssocID="{6ECFD862-BE4F-4C2F-AD57-E9CB9D9137A9}" presName="FourNodes_2" presStyleLbl="node1" presStyleIdx="1" presStyleCnt="4">
        <dgm:presLayoutVars>
          <dgm:bulletEnabled val="1"/>
        </dgm:presLayoutVars>
      </dgm:prSet>
      <dgm:spPr/>
    </dgm:pt>
    <dgm:pt modelId="{A0BEC6E1-CBC2-4559-88F0-8D68346FAC8C}" type="pres">
      <dgm:prSet presAssocID="{6ECFD862-BE4F-4C2F-AD57-E9CB9D9137A9}" presName="FourNodes_3" presStyleLbl="node1" presStyleIdx="2" presStyleCnt="4">
        <dgm:presLayoutVars>
          <dgm:bulletEnabled val="1"/>
        </dgm:presLayoutVars>
      </dgm:prSet>
      <dgm:spPr/>
    </dgm:pt>
    <dgm:pt modelId="{761FB90C-2AEA-4AB3-898B-0F1A8AA0367C}" type="pres">
      <dgm:prSet presAssocID="{6ECFD862-BE4F-4C2F-AD57-E9CB9D9137A9}" presName="FourNodes_4" presStyleLbl="node1" presStyleIdx="3" presStyleCnt="4">
        <dgm:presLayoutVars>
          <dgm:bulletEnabled val="1"/>
        </dgm:presLayoutVars>
      </dgm:prSet>
      <dgm:spPr/>
    </dgm:pt>
    <dgm:pt modelId="{4DA6A20C-8AC3-4831-9C09-4F321C4F5493}" type="pres">
      <dgm:prSet presAssocID="{6ECFD862-BE4F-4C2F-AD57-E9CB9D9137A9}" presName="FourConn_1-2" presStyleLbl="fgAccFollowNode1" presStyleIdx="0" presStyleCnt="3">
        <dgm:presLayoutVars>
          <dgm:bulletEnabled val="1"/>
        </dgm:presLayoutVars>
      </dgm:prSet>
      <dgm:spPr/>
    </dgm:pt>
    <dgm:pt modelId="{BD93A888-FDE4-48AE-8C96-C1B9CB9AAE7B}" type="pres">
      <dgm:prSet presAssocID="{6ECFD862-BE4F-4C2F-AD57-E9CB9D9137A9}" presName="FourConn_2-3" presStyleLbl="fgAccFollowNode1" presStyleIdx="1" presStyleCnt="3">
        <dgm:presLayoutVars>
          <dgm:bulletEnabled val="1"/>
        </dgm:presLayoutVars>
      </dgm:prSet>
      <dgm:spPr/>
    </dgm:pt>
    <dgm:pt modelId="{2BE983DA-A411-4563-94E4-6ED139CE7310}" type="pres">
      <dgm:prSet presAssocID="{6ECFD862-BE4F-4C2F-AD57-E9CB9D9137A9}" presName="FourConn_3-4" presStyleLbl="fgAccFollowNode1" presStyleIdx="2" presStyleCnt="3">
        <dgm:presLayoutVars>
          <dgm:bulletEnabled val="1"/>
        </dgm:presLayoutVars>
      </dgm:prSet>
      <dgm:spPr/>
    </dgm:pt>
    <dgm:pt modelId="{F2CDAA2D-B2F5-4E33-947A-BEEC4431DA29}" type="pres">
      <dgm:prSet presAssocID="{6ECFD862-BE4F-4C2F-AD57-E9CB9D9137A9}" presName="FourNodes_1_text" presStyleLbl="node1" presStyleIdx="3" presStyleCnt="4">
        <dgm:presLayoutVars>
          <dgm:bulletEnabled val="1"/>
        </dgm:presLayoutVars>
      </dgm:prSet>
      <dgm:spPr/>
    </dgm:pt>
    <dgm:pt modelId="{BCFBC86A-DB90-45B5-810C-37EA7697CD98}" type="pres">
      <dgm:prSet presAssocID="{6ECFD862-BE4F-4C2F-AD57-E9CB9D9137A9}" presName="FourNodes_2_text" presStyleLbl="node1" presStyleIdx="3" presStyleCnt="4">
        <dgm:presLayoutVars>
          <dgm:bulletEnabled val="1"/>
        </dgm:presLayoutVars>
      </dgm:prSet>
      <dgm:spPr/>
    </dgm:pt>
    <dgm:pt modelId="{67B7D59E-5CC5-4E83-83C9-BCD7AE728CC8}" type="pres">
      <dgm:prSet presAssocID="{6ECFD862-BE4F-4C2F-AD57-E9CB9D9137A9}" presName="FourNodes_3_text" presStyleLbl="node1" presStyleIdx="3" presStyleCnt="4">
        <dgm:presLayoutVars>
          <dgm:bulletEnabled val="1"/>
        </dgm:presLayoutVars>
      </dgm:prSet>
      <dgm:spPr/>
    </dgm:pt>
    <dgm:pt modelId="{7992844F-81AF-43F4-BA12-DC166F598D38}" type="pres">
      <dgm:prSet presAssocID="{6ECFD862-BE4F-4C2F-AD57-E9CB9D9137A9}" presName="FourNodes_4_text" presStyleLbl="node1" presStyleIdx="3" presStyleCnt="4">
        <dgm:presLayoutVars>
          <dgm:bulletEnabled val="1"/>
        </dgm:presLayoutVars>
      </dgm:prSet>
      <dgm:spPr/>
    </dgm:pt>
  </dgm:ptLst>
  <dgm:cxnLst>
    <dgm:cxn modelId="{ABF48A17-7CD5-4C79-BE64-6159C59A6361}" type="presOf" srcId="{EE0EA8AF-3E69-441E-BF91-13BDCC114ED3}" destId="{2BE983DA-A411-4563-94E4-6ED139CE7310}" srcOrd="0" destOrd="0" presId="urn:microsoft.com/office/officeart/2005/8/layout/vProcess5"/>
    <dgm:cxn modelId="{38688519-07F8-4CA1-B652-117062CB6119}" type="presOf" srcId="{CBE4CB3C-C79E-4098-8C84-1AA005FBE7D6}" destId="{67B7D59E-5CC5-4E83-83C9-BCD7AE728CC8}" srcOrd="1" destOrd="0" presId="urn:microsoft.com/office/officeart/2005/8/layout/vProcess5"/>
    <dgm:cxn modelId="{D0E1D81D-AE18-4D93-B486-DCF21045B7C5}" type="presOf" srcId="{6ECFD862-BE4F-4C2F-AD57-E9CB9D9137A9}" destId="{BCCC0599-D56E-40C4-9763-1BF40E90A98F}" srcOrd="0" destOrd="0" presId="urn:microsoft.com/office/officeart/2005/8/layout/vProcess5"/>
    <dgm:cxn modelId="{BB985B21-CD64-4340-A204-60841938993C}" type="presOf" srcId="{3395FCCB-BCC1-4175-9E20-3FA70AE299D7}" destId="{B4E9925B-7E50-406A-9804-A3EF5C813D41}" srcOrd="0" destOrd="0" presId="urn:microsoft.com/office/officeart/2005/8/layout/vProcess5"/>
    <dgm:cxn modelId="{BAAA5C32-C49C-46E2-B76A-CF59668EB051}" srcId="{6ECFD862-BE4F-4C2F-AD57-E9CB9D9137A9}" destId="{CBE4CB3C-C79E-4098-8C84-1AA005FBE7D6}" srcOrd="2" destOrd="0" parTransId="{BF99DB28-B21F-471D-B86B-2878B942006E}" sibTransId="{EE0EA8AF-3E69-441E-BF91-13BDCC114ED3}"/>
    <dgm:cxn modelId="{A979F769-979F-46D5-AC58-DBB44D977C4B}" srcId="{6ECFD862-BE4F-4C2F-AD57-E9CB9D9137A9}" destId="{C3DCCA8E-2D41-4C6C-A35C-33614B454BC8}" srcOrd="3" destOrd="0" parTransId="{241234FB-E153-4039-8D1D-7E8B3286D709}" sibTransId="{E6BC30A9-282C-41A8-9705-AC972D4B009A}"/>
    <dgm:cxn modelId="{296AA455-687A-42BB-8ADA-B36F26715A9D}" type="presOf" srcId="{CBE4CB3C-C79E-4098-8C84-1AA005FBE7D6}" destId="{A0BEC6E1-CBC2-4559-88F0-8D68346FAC8C}" srcOrd="0" destOrd="0" presId="urn:microsoft.com/office/officeart/2005/8/layout/vProcess5"/>
    <dgm:cxn modelId="{70CA5E7A-0F73-4CE6-9566-C97CCCEA0B14}" type="presOf" srcId="{A78E75EF-D8E3-40A3-80E9-C65FE7914993}" destId="{4DA6A20C-8AC3-4831-9C09-4F321C4F5493}" srcOrd="0" destOrd="0" presId="urn:microsoft.com/office/officeart/2005/8/layout/vProcess5"/>
    <dgm:cxn modelId="{26212A83-84D5-4C0C-9496-54B93AD172F2}" srcId="{6ECFD862-BE4F-4C2F-AD57-E9CB9D9137A9}" destId="{34F8AC48-5613-4D6E-A3BA-B5BABC7189A4}" srcOrd="0" destOrd="0" parTransId="{1D48ADB2-9F1B-4F92-B40F-92C6B90536A2}" sibTransId="{A78E75EF-D8E3-40A3-80E9-C65FE7914993}"/>
    <dgm:cxn modelId="{1B4E7D9C-4679-44D1-9F0A-655DBB3DF0BD}" type="presOf" srcId="{8C9C3EF1-2B3D-41A2-B6E8-3C9EBB1D55F9}" destId="{BD93A888-FDE4-48AE-8C96-C1B9CB9AAE7B}" srcOrd="0" destOrd="0" presId="urn:microsoft.com/office/officeart/2005/8/layout/vProcess5"/>
    <dgm:cxn modelId="{972209A6-4596-4E56-99FE-04CFBD034EE2}" srcId="{6ECFD862-BE4F-4C2F-AD57-E9CB9D9137A9}" destId="{3395FCCB-BCC1-4175-9E20-3FA70AE299D7}" srcOrd="1" destOrd="0" parTransId="{C547F850-3A5D-47EA-9731-E3FC04B28223}" sibTransId="{8C9C3EF1-2B3D-41A2-B6E8-3C9EBB1D55F9}"/>
    <dgm:cxn modelId="{09940BB2-70AD-47B7-9029-889E7AD479A2}" type="presOf" srcId="{34F8AC48-5613-4D6E-A3BA-B5BABC7189A4}" destId="{03853E9B-A23C-4979-9F2E-BEE52C587022}" srcOrd="0" destOrd="0" presId="urn:microsoft.com/office/officeart/2005/8/layout/vProcess5"/>
    <dgm:cxn modelId="{261D65B7-DF83-46EC-9FE7-152B968D7EE1}" type="presOf" srcId="{34F8AC48-5613-4D6E-A3BA-B5BABC7189A4}" destId="{F2CDAA2D-B2F5-4E33-947A-BEEC4431DA29}" srcOrd="1" destOrd="0" presId="urn:microsoft.com/office/officeart/2005/8/layout/vProcess5"/>
    <dgm:cxn modelId="{F2E688CA-ACBF-49D7-BB09-71081DB7D6D8}" type="presOf" srcId="{C3DCCA8E-2D41-4C6C-A35C-33614B454BC8}" destId="{7992844F-81AF-43F4-BA12-DC166F598D38}" srcOrd="1" destOrd="0" presId="urn:microsoft.com/office/officeart/2005/8/layout/vProcess5"/>
    <dgm:cxn modelId="{794DF1D5-D3CD-4008-9F37-08446180A43E}" type="presOf" srcId="{3395FCCB-BCC1-4175-9E20-3FA70AE299D7}" destId="{BCFBC86A-DB90-45B5-810C-37EA7697CD98}" srcOrd="1" destOrd="0" presId="urn:microsoft.com/office/officeart/2005/8/layout/vProcess5"/>
    <dgm:cxn modelId="{26714CE3-18CB-4297-882E-AC2F091DBB98}" type="presOf" srcId="{C3DCCA8E-2D41-4C6C-A35C-33614B454BC8}" destId="{761FB90C-2AEA-4AB3-898B-0F1A8AA0367C}" srcOrd="0" destOrd="0" presId="urn:microsoft.com/office/officeart/2005/8/layout/vProcess5"/>
    <dgm:cxn modelId="{8DDA869B-4557-47AE-9715-A5E899828BD2}" type="presParOf" srcId="{BCCC0599-D56E-40C4-9763-1BF40E90A98F}" destId="{8980EDAE-7FD3-4887-83C6-0AC42CCFCCD7}" srcOrd="0" destOrd="0" presId="urn:microsoft.com/office/officeart/2005/8/layout/vProcess5"/>
    <dgm:cxn modelId="{2B65BBB1-5283-4014-BB60-8BD9F7193C9B}" type="presParOf" srcId="{BCCC0599-D56E-40C4-9763-1BF40E90A98F}" destId="{03853E9B-A23C-4979-9F2E-BEE52C587022}" srcOrd="1" destOrd="0" presId="urn:microsoft.com/office/officeart/2005/8/layout/vProcess5"/>
    <dgm:cxn modelId="{FC3B0625-3C92-4784-9DBB-C151789AA044}" type="presParOf" srcId="{BCCC0599-D56E-40C4-9763-1BF40E90A98F}" destId="{B4E9925B-7E50-406A-9804-A3EF5C813D41}" srcOrd="2" destOrd="0" presId="urn:microsoft.com/office/officeart/2005/8/layout/vProcess5"/>
    <dgm:cxn modelId="{9D75CBC1-9EAD-4D8B-9F8F-827749C718CF}" type="presParOf" srcId="{BCCC0599-D56E-40C4-9763-1BF40E90A98F}" destId="{A0BEC6E1-CBC2-4559-88F0-8D68346FAC8C}" srcOrd="3" destOrd="0" presId="urn:microsoft.com/office/officeart/2005/8/layout/vProcess5"/>
    <dgm:cxn modelId="{AFCA4F3B-F084-4D62-9449-EF170C5B9861}" type="presParOf" srcId="{BCCC0599-D56E-40C4-9763-1BF40E90A98F}" destId="{761FB90C-2AEA-4AB3-898B-0F1A8AA0367C}" srcOrd="4" destOrd="0" presId="urn:microsoft.com/office/officeart/2005/8/layout/vProcess5"/>
    <dgm:cxn modelId="{081DEAC7-CC54-4D08-B955-682C52C462E6}" type="presParOf" srcId="{BCCC0599-D56E-40C4-9763-1BF40E90A98F}" destId="{4DA6A20C-8AC3-4831-9C09-4F321C4F5493}" srcOrd="5" destOrd="0" presId="urn:microsoft.com/office/officeart/2005/8/layout/vProcess5"/>
    <dgm:cxn modelId="{A2234381-56C6-42BA-95A3-05977FA1D23A}" type="presParOf" srcId="{BCCC0599-D56E-40C4-9763-1BF40E90A98F}" destId="{BD93A888-FDE4-48AE-8C96-C1B9CB9AAE7B}" srcOrd="6" destOrd="0" presId="urn:microsoft.com/office/officeart/2005/8/layout/vProcess5"/>
    <dgm:cxn modelId="{99D5CB9B-2AE1-4193-94E4-1C56562982D2}" type="presParOf" srcId="{BCCC0599-D56E-40C4-9763-1BF40E90A98F}" destId="{2BE983DA-A411-4563-94E4-6ED139CE7310}" srcOrd="7" destOrd="0" presId="urn:microsoft.com/office/officeart/2005/8/layout/vProcess5"/>
    <dgm:cxn modelId="{F2944CDC-AA60-45FD-8BE3-05DD44BDBF85}" type="presParOf" srcId="{BCCC0599-D56E-40C4-9763-1BF40E90A98F}" destId="{F2CDAA2D-B2F5-4E33-947A-BEEC4431DA29}" srcOrd="8" destOrd="0" presId="urn:microsoft.com/office/officeart/2005/8/layout/vProcess5"/>
    <dgm:cxn modelId="{0B6EF3AE-17A0-4B23-826C-DD47949016A7}" type="presParOf" srcId="{BCCC0599-D56E-40C4-9763-1BF40E90A98F}" destId="{BCFBC86A-DB90-45B5-810C-37EA7697CD98}" srcOrd="9" destOrd="0" presId="urn:microsoft.com/office/officeart/2005/8/layout/vProcess5"/>
    <dgm:cxn modelId="{BD764339-55FA-45C9-9AD4-E6E2750E4E3F}" type="presParOf" srcId="{BCCC0599-D56E-40C4-9763-1BF40E90A98F}" destId="{67B7D59E-5CC5-4E83-83C9-BCD7AE728CC8}" srcOrd="10" destOrd="0" presId="urn:microsoft.com/office/officeart/2005/8/layout/vProcess5"/>
    <dgm:cxn modelId="{D3ADB577-DDFF-48C7-881C-1C0188FC5A06}" type="presParOf" srcId="{BCCC0599-D56E-40C4-9763-1BF40E90A98F}" destId="{7992844F-81AF-43F4-BA12-DC166F598D3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288220-15A3-4AAC-BBDE-640F3A5EE4E9}"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8D740BA8-7467-4C45-905F-0C5BB9EE12C4}">
      <dgm:prSet custT="1"/>
      <dgm:spPr/>
      <dgm:t>
        <a:bodyPr/>
        <a:lstStyle/>
        <a:p>
          <a:pPr rtl="0"/>
          <a:r>
            <a:rPr lang="en-US" sz="2000" dirty="0">
              <a:latin typeface="Neue Haas Grotesk Text Pro"/>
            </a:rPr>
            <a:t>1. In</a:t>
          </a:r>
          <a:r>
            <a:rPr lang="en-US" sz="2000" dirty="0"/>
            <a:t> circuit switching, before a communication starts, a dedicated path is identified between the sender and the receiver. </a:t>
          </a:r>
        </a:p>
      </dgm:t>
    </dgm:pt>
    <dgm:pt modelId="{8973B848-7717-4041-B434-C069146E5B4C}" type="parTrans" cxnId="{C2DC614D-16F2-4997-AB0A-71E87B03EA0C}">
      <dgm:prSet/>
      <dgm:spPr/>
      <dgm:t>
        <a:bodyPr/>
        <a:lstStyle/>
        <a:p>
          <a:endParaRPr lang="en-US"/>
        </a:p>
      </dgm:t>
    </dgm:pt>
    <dgm:pt modelId="{2F2164DE-86C0-4F59-BEDD-33D2116917D9}" type="sibTrans" cxnId="{C2DC614D-16F2-4997-AB0A-71E87B03EA0C}">
      <dgm:prSet/>
      <dgm:spPr/>
      <dgm:t>
        <a:bodyPr/>
        <a:lstStyle/>
        <a:p>
          <a:endParaRPr lang="en-US"/>
        </a:p>
      </dgm:t>
    </dgm:pt>
    <dgm:pt modelId="{84DC2919-E43F-40D4-BFA5-C46D6A47F379}">
      <dgm:prSet custT="1"/>
      <dgm:spPr/>
      <dgm:t>
        <a:bodyPr/>
        <a:lstStyle/>
        <a:p>
          <a:pPr rtl="0"/>
          <a:r>
            <a:rPr lang="en-US" sz="2000" dirty="0">
              <a:latin typeface="Neue Haas Grotesk Text Pro"/>
            </a:rPr>
            <a:t>2. This</a:t>
          </a:r>
          <a:r>
            <a:rPr lang="en-US" sz="2000" dirty="0"/>
            <a:t> path is a connected sequence of links between network nodes.</a:t>
          </a:r>
        </a:p>
      </dgm:t>
    </dgm:pt>
    <dgm:pt modelId="{EF5A30DC-D9E0-4D5D-BC4D-87751AE0C143}" type="parTrans" cxnId="{B0F93E50-A042-45B6-AD8A-95011DE8C244}">
      <dgm:prSet/>
      <dgm:spPr/>
      <dgm:t>
        <a:bodyPr/>
        <a:lstStyle/>
        <a:p>
          <a:endParaRPr lang="en-US"/>
        </a:p>
      </dgm:t>
    </dgm:pt>
    <dgm:pt modelId="{DC0F691E-82CA-4E88-ABC2-ACA635D411B2}" type="sibTrans" cxnId="{B0F93E50-A042-45B6-AD8A-95011DE8C244}">
      <dgm:prSet/>
      <dgm:spPr/>
      <dgm:t>
        <a:bodyPr/>
        <a:lstStyle/>
        <a:p>
          <a:endParaRPr lang="en-US"/>
        </a:p>
      </dgm:t>
    </dgm:pt>
    <dgm:pt modelId="{1813AAF1-6A25-48D6-90C5-B70C6C9E7F70}">
      <dgm:prSet custT="1"/>
      <dgm:spPr/>
      <dgm:t>
        <a:bodyPr/>
        <a:lstStyle/>
        <a:p>
          <a:pPr rtl="0"/>
          <a:r>
            <a:rPr lang="en-US" sz="2000" dirty="0">
              <a:latin typeface="Neue Haas Grotesk Text Pro"/>
            </a:rPr>
            <a:t>3. </a:t>
          </a:r>
          <a:r>
            <a:rPr lang="en-US" sz="2000" dirty="0"/>
            <a:t>All packets follow the same path established during the connection. (packets are chunks of information)</a:t>
          </a:r>
        </a:p>
      </dgm:t>
    </dgm:pt>
    <dgm:pt modelId="{AB933F1C-9EF5-45F3-8C36-E70DFC414F20}" type="parTrans" cxnId="{4640078F-D653-4042-A4EA-3E7B06B40D81}">
      <dgm:prSet/>
      <dgm:spPr/>
      <dgm:t>
        <a:bodyPr/>
        <a:lstStyle/>
        <a:p>
          <a:endParaRPr lang="en-US"/>
        </a:p>
      </dgm:t>
    </dgm:pt>
    <dgm:pt modelId="{75477C83-6D47-47F6-984D-1C9B68C9BA6F}" type="sibTrans" cxnId="{4640078F-D653-4042-A4EA-3E7B06B40D81}">
      <dgm:prSet/>
      <dgm:spPr/>
      <dgm:t>
        <a:bodyPr/>
        <a:lstStyle/>
        <a:p>
          <a:endParaRPr lang="en-US"/>
        </a:p>
      </dgm:t>
    </dgm:pt>
    <dgm:pt modelId="{F2E1F500-6DA9-48E8-A104-B0F62217FF52}">
      <dgm:prSet custT="1"/>
      <dgm:spPr/>
      <dgm:t>
        <a:bodyPr/>
        <a:lstStyle/>
        <a:p>
          <a:r>
            <a:rPr lang="en-US" sz="1800" dirty="0" err="1"/>
            <a:t>Eg</a:t>
          </a:r>
          <a:r>
            <a:rPr lang="en-US" sz="1800" dirty="0"/>
            <a:t> : In earlier days, when we placed a telephone call, the switching equipment within the telephone system finds out a physical channel all the way from our telephone at home to the receiver’s telephone.</a:t>
          </a:r>
        </a:p>
      </dgm:t>
    </dgm:pt>
    <dgm:pt modelId="{6116922F-3B91-4121-96E7-1AC17A6A4A95}" type="parTrans" cxnId="{F65B282F-B836-4C31-8D17-739A993277D2}">
      <dgm:prSet/>
      <dgm:spPr/>
      <dgm:t>
        <a:bodyPr/>
        <a:lstStyle/>
        <a:p>
          <a:endParaRPr lang="en-US"/>
        </a:p>
      </dgm:t>
    </dgm:pt>
    <dgm:pt modelId="{C61BEDF1-B255-4BA9-AEBF-5783B7DC331F}" type="sibTrans" cxnId="{F65B282F-B836-4C31-8D17-739A993277D2}">
      <dgm:prSet/>
      <dgm:spPr/>
      <dgm:t>
        <a:bodyPr/>
        <a:lstStyle/>
        <a:p>
          <a:endParaRPr lang="en-US"/>
        </a:p>
      </dgm:t>
    </dgm:pt>
    <dgm:pt modelId="{D720E22E-3DCF-48D7-A85F-D241031ADD80}" type="pres">
      <dgm:prSet presAssocID="{02288220-15A3-4AAC-BBDE-640F3A5EE4E9}" presName="outerComposite" presStyleCnt="0">
        <dgm:presLayoutVars>
          <dgm:chMax val="5"/>
          <dgm:dir/>
          <dgm:resizeHandles val="exact"/>
        </dgm:presLayoutVars>
      </dgm:prSet>
      <dgm:spPr/>
    </dgm:pt>
    <dgm:pt modelId="{3B83917E-7973-42AC-9801-531B5E44B91D}" type="pres">
      <dgm:prSet presAssocID="{02288220-15A3-4AAC-BBDE-640F3A5EE4E9}" presName="dummyMaxCanvas" presStyleCnt="0">
        <dgm:presLayoutVars/>
      </dgm:prSet>
      <dgm:spPr/>
    </dgm:pt>
    <dgm:pt modelId="{70668F65-193D-4DD7-B1C3-EC5F76FCCEEE}" type="pres">
      <dgm:prSet presAssocID="{02288220-15A3-4AAC-BBDE-640F3A5EE4E9}" presName="FourNodes_1" presStyleLbl="node1" presStyleIdx="0" presStyleCnt="4" custScaleX="106990">
        <dgm:presLayoutVars>
          <dgm:bulletEnabled val="1"/>
        </dgm:presLayoutVars>
      </dgm:prSet>
      <dgm:spPr/>
    </dgm:pt>
    <dgm:pt modelId="{EE87080E-8827-4854-B7E0-ACD61D7D7E7F}" type="pres">
      <dgm:prSet presAssocID="{02288220-15A3-4AAC-BBDE-640F3A5EE4E9}" presName="FourNodes_2" presStyleLbl="node1" presStyleIdx="1" presStyleCnt="4">
        <dgm:presLayoutVars>
          <dgm:bulletEnabled val="1"/>
        </dgm:presLayoutVars>
      </dgm:prSet>
      <dgm:spPr/>
    </dgm:pt>
    <dgm:pt modelId="{24AEEE8C-6CC0-4428-AD21-317D529915EF}" type="pres">
      <dgm:prSet presAssocID="{02288220-15A3-4AAC-BBDE-640F3A5EE4E9}" presName="FourNodes_3" presStyleLbl="node1" presStyleIdx="2" presStyleCnt="4">
        <dgm:presLayoutVars>
          <dgm:bulletEnabled val="1"/>
        </dgm:presLayoutVars>
      </dgm:prSet>
      <dgm:spPr/>
    </dgm:pt>
    <dgm:pt modelId="{4058FD4F-D9F3-4254-AC7A-C6146E7D789F}" type="pres">
      <dgm:prSet presAssocID="{02288220-15A3-4AAC-BBDE-640F3A5EE4E9}" presName="FourNodes_4" presStyleLbl="node1" presStyleIdx="3" presStyleCnt="4" custScaleY="112772">
        <dgm:presLayoutVars>
          <dgm:bulletEnabled val="1"/>
        </dgm:presLayoutVars>
      </dgm:prSet>
      <dgm:spPr/>
    </dgm:pt>
    <dgm:pt modelId="{2D2B827D-9264-469E-8981-EDE81F433D63}" type="pres">
      <dgm:prSet presAssocID="{02288220-15A3-4AAC-BBDE-640F3A5EE4E9}" presName="FourConn_1-2" presStyleLbl="fgAccFollowNode1" presStyleIdx="0" presStyleCnt="3">
        <dgm:presLayoutVars>
          <dgm:bulletEnabled val="1"/>
        </dgm:presLayoutVars>
      </dgm:prSet>
      <dgm:spPr/>
    </dgm:pt>
    <dgm:pt modelId="{FA84F141-2B3F-4ADE-9B5E-4B0512890E34}" type="pres">
      <dgm:prSet presAssocID="{02288220-15A3-4AAC-BBDE-640F3A5EE4E9}" presName="FourConn_2-3" presStyleLbl="fgAccFollowNode1" presStyleIdx="1" presStyleCnt="3">
        <dgm:presLayoutVars>
          <dgm:bulletEnabled val="1"/>
        </dgm:presLayoutVars>
      </dgm:prSet>
      <dgm:spPr/>
    </dgm:pt>
    <dgm:pt modelId="{0D4542D4-3D22-467E-B833-5C0FA126D268}" type="pres">
      <dgm:prSet presAssocID="{02288220-15A3-4AAC-BBDE-640F3A5EE4E9}" presName="FourConn_3-4" presStyleLbl="fgAccFollowNode1" presStyleIdx="2" presStyleCnt="3">
        <dgm:presLayoutVars>
          <dgm:bulletEnabled val="1"/>
        </dgm:presLayoutVars>
      </dgm:prSet>
      <dgm:spPr/>
    </dgm:pt>
    <dgm:pt modelId="{A0023A71-B2C6-46DD-A03E-129EBF081115}" type="pres">
      <dgm:prSet presAssocID="{02288220-15A3-4AAC-BBDE-640F3A5EE4E9}" presName="FourNodes_1_text" presStyleLbl="node1" presStyleIdx="3" presStyleCnt="4">
        <dgm:presLayoutVars>
          <dgm:bulletEnabled val="1"/>
        </dgm:presLayoutVars>
      </dgm:prSet>
      <dgm:spPr/>
    </dgm:pt>
    <dgm:pt modelId="{0665AA82-5ACB-4B37-B83F-7E8DE312E423}" type="pres">
      <dgm:prSet presAssocID="{02288220-15A3-4AAC-BBDE-640F3A5EE4E9}" presName="FourNodes_2_text" presStyleLbl="node1" presStyleIdx="3" presStyleCnt="4">
        <dgm:presLayoutVars>
          <dgm:bulletEnabled val="1"/>
        </dgm:presLayoutVars>
      </dgm:prSet>
      <dgm:spPr/>
    </dgm:pt>
    <dgm:pt modelId="{3EAEDFE9-81FD-4F58-9350-FAD909BF1BCE}" type="pres">
      <dgm:prSet presAssocID="{02288220-15A3-4AAC-BBDE-640F3A5EE4E9}" presName="FourNodes_3_text" presStyleLbl="node1" presStyleIdx="3" presStyleCnt="4">
        <dgm:presLayoutVars>
          <dgm:bulletEnabled val="1"/>
        </dgm:presLayoutVars>
      </dgm:prSet>
      <dgm:spPr/>
    </dgm:pt>
    <dgm:pt modelId="{BCEC7263-4682-4C6A-B284-D32538474038}" type="pres">
      <dgm:prSet presAssocID="{02288220-15A3-4AAC-BBDE-640F3A5EE4E9}" presName="FourNodes_4_text" presStyleLbl="node1" presStyleIdx="3" presStyleCnt="4">
        <dgm:presLayoutVars>
          <dgm:bulletEnabled val="1"/>
        </dgm:presLayoutVars>
      </dgm:prSet>
      <dgm:spPr/>
    </dgm:pt>
  </dgm:ptLst>
  <dgm:cxnLst>
    <dgm:cxn modelId="{19E55106-1615-4D0A-914A-76C3EF8DA738}" type="presOf" srcId="{1813AAF1-6A25-48D6-90C5-B70C6C9E7F70}" destId="{24AEEE8C-6CC0-4428-AD21-317D529915EF}" srcOrd="0" destOrd="0" presId="urn:microsoft.com/office/officeart/2005/8/layout/vProcess5"/>
    <dgm:cxn modelId="{2E3E0018-236C-41DB-9250-E406345FE779}" type="presOf" srcId="{8D740BA8-7467-4C45-905F-0C5BB9EE12C4}" destId="{70668F65-193D-4DD7-B1C3-EC5F76FCCEEE}" srcOrd="0" destOrd="0" presId="urn:microsoft.com/office/officeart/2005/8/layout/vProcess5"/>
    <dgm:cxn modelId="{F65B282F-B836-4C31-8D17-739A993277D2}" srcId="{02288220-15A3-4AAC-BBDE-640F3A5EE4E9}" destId="{F2E1F500-6DA9-48E8-A104-B0F62217FF52}" srcOrd="3" destOrd="0" parTransId="{6116922F-3B91-4121-96E7-1AC17A6A4A95}" sibTransId="{C61BEDF1-B255-4BA9-AEBF-5783B7DC331F}"/>
    <dgm:cxn modelId="{1A734339-A1FC-4584-A114-17C5822D1FEF}" type="presOf" srcId="{DC0F691E-82CA-4E88-ABC2-ACA635D411B2}" destId="{FA84F141-2B3F-4ADE-9B5E-4B0512890E34}" srcOrd="0" destOrd="0" presId="urn:microsoft.com/office/officeart/2005/8/layout/vProcess5"/>
    <dgm:cxn modelId="{95A57139-8408-449B-80F2-500C65D7F788}" type="presOf" srcId="{84DC2919-E43F-40D4-BFA5-C46D6A47F379}" destId="{EE87080E-8827-4854-B7E0-ACD61D7D7E7F}" srcOrd="0" destOrd="0" presId="urn:microsoft.com/office/officeart/2005/8/layout/vProcess5"/>
    <dgm:cxn modelId="{D0649D3F-F189-44A2-BA73-323499BCFA1F}" type="presOf" srcId="{02288220-15A3-4AAC-BBDE-640F3A5EE4E9}" destId="{D720E22E-3DCF-48D7-A85F-D241031ADD80}" srcOrd="0" destOrd="0" presId="urn:microsoft.com/office/officeart/2005/8/layout/vProcess5"/>
    <dgm:cxn modelId="{0504FD43-D00F-4F87-9C32-1704D80A63B5}" type="presOf" srcId="{8D740BA8-7467-4C45-905F-0C5BB9EE12C4}" destId="{A0023A71-B2C6-46DD-A03E-129EBF081115}" srcOrd="1" destOrd="0" presId="urn:microsoft.com/office/officeart/2005/8/layout/vProcess5"/>
    <dgm:cxn modelId="{C2DC614D-16F2-4997-AB0A-71E87B03EA0C}" srcId="{02288220-15A3-4AAC-BBDE-640F3A5EE4E9}" destId="{8D740BA8-7467-4C45-905F-0C5BB9EE12C4}" srcOrd="0" destOrd="0" parTransId="{8973B848-7717-4041-B434-C069146E5B4C}" sibTransId="{2F2164DE-86C0-4F59-BEDD-33D2116917D9}"/>
    <dgm:cxn modelId="{B0F93E50-A042-45B6-AD8A-95011DE8C244}" srcId="{02288220-15A3-4AAC-BBDE-640F3A5EE4E9}" destId="{84DC2919-E43F-40D4-BFA5-C46D6A47F379}" srcOrd="1" destOrd="0" parTransId="{EF5A30DC-D9E0-4D5D-BC4D-87751AE0C143}" sibTransId="{DC0F691E-82CA-4E88-ABC2-ACA635D411B2}"/>
    <dgm:cxn modelId="{7C6A6C73-FB87-4AA5-B63A-D67F9C83A085}" type="presOf" srcId="{84DC2919-E43F-40D4-BFA5-C46D6A47F379}" destId="{0665AA82-5ACB-4B37-B83F-7E8DE312E423}" srcOrd="1" destOrd="0" presId="urn:microsoft.com/office/officeart/2005/8/layout/vProcess5"/>
    <dgm:cxn modelId="{7E33FB86-BAF0-4EF3-9BA8-E0D09F10F8AF}" type="presOf" srcId="{F2E1F500-6DA9-48E8-A104-B0F62217FF52}" destId="{BCEC7263-4682-4C6A-B284-D32538474038}" srcOrd="1" destOrd="0" presId="urn:microsoft.com/office/officeart/2005/8/layout/vProcess5"/>
    <dgm:cxn modelId="{4640078F-D653-4042-A4EA-3E7B06B40D81}" srcId="{02288220-15A3-4AAC-BBDE-640F3A5EE4E9}" destId="{1813AAF1-6A25-48D6-90C5-B70C6C9E7F70}" srcOrd="2" destOrd="0" parTransId="{AB933F1C-9EF5-45F3-8C36-E70DFC414F20}" sibTransId="{75477C83-6D47-47F6-984D-1C9B68C9BA6F}"/>
    <dgm:cxn modelId="{889EB894-EB3D-4C75-A5A7-64C612824D9B}" type="presOf" srcId="{F2E1F500-6DA9-48E8-A104-B0F62217FF52}" destId="{4058FD4F-D9F3-4254-AC7A-C6146E7D789F}" srcOrd="0" destOrd="0" presId="urn:microsoft.com/office/officeart/2005/8/layout/vProcess5"/>
    <dgm:cxn modelId="{C945E3D6-12E5-493C-B85E-07539D3578E4}" type="presOf" srcId="{2F2164DE-86C0-4F59-BEDD-33D2116917D9}" destId="{2D2B827D-9264-469E-8981-EDE81F433D63}" srcOrd="0" destOrd="0" presId="urn:microsoft.com/office/officeart/2005/8/layout/vProcess5"/>
    <dgm:cxn modelId="{A6652EE7-7ACE-4666-954C-0D8350A6EC88}" type="presOf" srcId="{75477C83-6D47-47F6-984D-1C9B68C9BA6F}" destId="{0D4542D4-3D22-467E-B833-5C0FA126D268}" srcOrd="0" destOrd="0" presId="urn:microsoft.com/office/officeart/2005/8/layout/vProcess5"/>
    <dgm:cxn modelId="{E282A0FA-AA1E-4798-9A43-67AE0F794F12}" type="presOf" srcId="{1813AAF1-6A25-48D6-90C5-B70C6C9E7F70}" destId="{3EAEDFE9-81FD-4F58-9350-FAD909BF1BCE}" srcOrd="1" destOrd="0" presId="urn:microsoft.com/office/officeart/2005/8/layout/vProcess5"/>
    <dgm:cxn modelId="{F37FD7EA-A03E-414A-8F20-64A3D34BC894}" type="presParOf" srcId="{D720E22E-3DCF-48D7-A85F-D241031ADD80}" destId="{3B83917E-7973-42AC-9801-531B5E44B91D}" srcOrd="0" destOrd="0" presId="urn:microsoft.com/office/officeart/2005/8/layout/vProcess5"/>
    <dgm:cxn modelId="{4B4C746F-E1C3-42E3-96C0-AF0B4DA7BF15}" type="presParOf" srcId="{D720E22E-3DCF-48D7-A85F-D241031ADD80}" destId="{70668F65-193D-4DD7-B1C3-EC5F76FCCEEE}" srcOrd="1" destOrd="0" presId="urn:microsoft.com/office/officeart/2005/8/layout/vProcess5"/>
    <dgm:cxn modelId="{A077DDDF-909F-4478-BE8B-3F363EA03AA2}" type="presParOf" srcId="{D720E22E-3DCF-48D7-A85F-D241031ADD80}" destId="{EE87080E-8827-4854-B7E0-ACD61D7D7E7F}" srcOrd="2" destOrd="0" presId="urn:microsoft.com/office/officeart/2005/8/layout/vProcess5"/>
    <dgm:cxn modelId="{DEA3ADEA-A6BF-49F9-A478-4156735CD3D0}" type="presParOf" srcId="{D720E22E-3DCF-48D7-A85F-D241031ADD80}" destId="{24AEEE8C-6CC0-4428-AD21-317D529915EF}" srcOrd="3" destOrd="0" presId="urn:microsoft.com/office/officeart/2005/8/layout/vProcess5"/>
    <dgm:cxn modelId="{7B14A7B9-EAD5-4314-BFDF-FA2932ACDF58}" type="presParOf" srcId="{D720E22E-3DCF-48D7-A85F-D241031ADD80}" destId="{4058FD4F-D9F3-4254-AC7A-C6146E7D789F}" srcOrd="4" destOrd="0" presId="urn:microsoft.com/office/officeart/2005/8/layout/vProcess5"/>
    <dgm:cxn modelId="{DA3EB36B-3974-4D65-8DAE-9847EAFA022D}" type="presParOf" srcId="{D720E22E-3DCF-48D7-A85F-D241031ADD80}" destId="{2D2B827D-9264-469E-8981-EDE81F433D63}" srcOrd="5" destOrd="0" presId="urn:microsoft.com/office/officeart/2005/8/layout/vProcess5"/>
    <dgm:cxn modelId="{A6CE1EE8-13EA-46FC-963B-16EDE1F98ABC}" type="presParOf" srcId="{D720E22E-3DCF-48D7-A85F-D241031ADD80}" destId="{FA84F141-2B3F-4ADE-9B5E-4B0512890E34}" srcOrd="6" destOrd="0" presId="urn:microsoft.com/office/officeart/2005/8/layout/vProcess5"/>
    <dgm:cxn modelId="{709E2CC4-FB09-4E6D-A290-20BE7677FF45}" type="presParOf" srcId="{D720E22E-3DCF-48D7-A85F-D241031ADD80}" destId="{0D4542D4-3D22-467E-B833-5C0FA126D268}" srcOrd="7" destOrd="0" presId="urn:microsoft.com/office/officeart/2005/8/layout/vProcess5"/>
    <dgm:cxn modelId="{5ABFE716-EB71-45D5-AEC4-50CE9D7AD7FF}" type="presParOf" srcId="{D720E22E-3DCF-48D7-A85F-D241031ADD80}" destId="{A0023A71-B2C6-46DD-A03E-129EBF081115}" srcOrd="8" destOrd="0" presId="urn:microsoft.com/office/officeart/2005/8/layout/vProcess5"/>
    <dgm:cxn modelId="{562F4527-77A4-4930-BACE-407FFD57A91B}" type="presParOf" srcId="{D720E22E-3DCF-48D7-A85F-D241031ADD80}" destId="{0665AA82-5ACB-4B37-B83F-7E8DE312E423}" srcOrd="9" destOrd="0" presId="urn:microsoft.com/office/officeart/2005/8/layout/vProcess5"/>
    <dgm:cxn modelId="{5E1BDF13-5D26-4E96-8373-5BF125C110ED}" type="presParOf" srcId="{D720E22E-3DCF-48D7-A85F-D241031ADD80}" destId="{3EAEDFE9-81FD-4F58-9350-FAD909BF1BCE}" srcOrd="10" destOrd="0" presId="urn:microsoft.com/office/officeart/2005/8/layout/vProcess5"/>
    <dgm:cxn modelId="{1B602D7A-2582-46D7-BD08-64612CF4E61B}" type="presParOf" srcId="{D720E22E-3DCF-48D7-A85F-D241031ADD80}" destId="{BCEC7263-4682-4C6A-B284-D3253847403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BCAEAC-A23A-4AE6-94AE-6F3A24B240A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A9834AD0-C3C8-48D8-BC2A-326F266710B2}">
      <dgm:prSet/>
      <dgm:spPr/>
      <dgm:t>
        <a:bodyPr/>
        <a:lstStyle/>
        <a:p>
          <a:pPr rtl="0"/>
          <a:r>
            <a:rPr lang="en-US">
              <a:latin typeface="Neue Haas Grotesk Text Pro"/>
            </a:rPr>
            <a:t>1. In </a:t>
          </a:r>
          <a:r>
            <a:rPr lang="en-US"/>
            <a:t>packet switching, each information or message to be transmitted between sender and receiver is broken down into smaller pieces, called packets.</a:t>
          </a:r>
        </a:p>
      </dgm:t>
    </dgm:pt>
    <dgm:pt modelId="{4D92687B-4F49-4513-A1E8-D33644F1CF22}" type="parTrans" cxnId="{A61C9908-4E66-4C51-83DD-63949ECCB7C3}">
      <dgm:prSet/>
      <dgm:spPr/>
      <dgm:t>
        <a:bodyPr/>
        <a:lstStyle/>
        <a:p>
          <a:endParaRPr lang="en-US"/>
        </a:p>
      </dgm:t>
    </dgm:pt>
    <dgm:pt modelId="{C68AD8F5-B59C-4361-A36B-17069013E3A3}" type="sibTrans" cxnId="{A61C9908-4E66-4C51-83DD-63949ECCB7C3}">
      <dgm:prSet/>
      <dgm:spPr/>
      <dgm:t>
        <a:bodyPr/>
        <a:lstStyle/>
        <a:p>
          <a:endParaRPr lang="en-US"/>
        </a:p>
      </dgm:t>
    </dgm:pt>
    <dgm:pt modelId="{B06E2DA1-2A7B-402D-9BDC-915527C3566F}">
      <dgm:prSet/>
      <dgm:spPr/>
      <dgm:t>
        <a:bodyPr/>
        <a:lstStyle/>
        <a:p>
          <a:pPr rtl="0"/>
          <a:r>
            <a:rPr lang="en-US">
              <a:latin typeface="Neue Haas Grotesk Text Pro"/>
            </a:rPr>
            <a:t>2. </a:t>
          </a:r>
          <a:r>
            <a:rPr lang="en-US"/>
            <a:t>These packets are then transmitted independently through the network.</a:t>
          </a:r>
        </a:p>
      </dgm:t>
    </dgm:pt>
    <dgm:pt modelId="{F3D405B5-EF46-4047-A9B6-D5838FDB06FF}" type="parTrans" cxnId="{388D8273-0694-4C2A-8C30-2B50AFD1E7D6}">
      <dgm:prSet/>
      <dgm:spPr/>
      <dgm:t>
        <a:bodyPr/>
        <a:lstStyle/>
        <a:p>
          <a:endParaRPr lang="en-US"/>
        </a:p>
      </dgm:t>
    </dgm:pt>
    <dgm:pt modelId="{25D212D0-621D-4048-BC03-83A8E8E9C4D8}" type="sibTrans" cxnId="{388D8273-0694-4C2A-8C30-2B50AFD1E7D6}">
      <dgm:prSet/>
      <dgm:spPr/>
      <dgm:t>
        <a:bodyPr/>
        <a:lstStyle/>
        <a:p>
          <a:endParaRPr lang="en-US"/>
        </a:p>
      </dgm:t>
    </dgm:pt>
    <dgm:pt modelId="{0F2D38D9-0FF3-447B-9183-E5ACF12BA204}">
      <dgm:prSet/>
      <dgm:spPr/>
      <dgm:t>
        <a:bodyPr/>
        <a:lstStyle/>
        <a:p>
          <a:pPr rtl="0"/>
          <a:r>
            <a:rPr lang="en-US">
              <a:latin typeface="Neue Haas Grotesk Text Pro"/>
            </a:rPr>
            <a:t>3. </a:t>
          </a:r>
          <a:r>
            <a:rPr lang="en-US"/>
            <a:t>Different packets of the same message may take different routes depending on availability.</a:t>
          </a:r>
        </a:p>
      </dgm:t>
    </dgm:pt>
    <dgm:pt modelId="{D3BF5A30-6A50-4140-89E1-0A4C6AD444D2}" type="parTrans" cxnId="{95647313-77B6-4FFD-B5B1-0E91FDB212AB}">
      <dgm:prSet/>
      <dgm:spPr/>
      <dgm:t>
        <a:bodyPr/>
        <a:lstStyle/>
        <a:p>
          <a:endParaRPr lang="en-US"/>
        </a:p>
      </dgm:t>
    </dgm:pt>
    <dgm:pt modelId="{D879B8BE-2F58-4740-921A-34B5B2C5D6B9}" type="sibTrans" cxnId="{95647313-77B6-4FFD-B5B1-0E91FDB212AB}">
      <dgm:prSet/>
      <dgm:spPr/>
      <dgm:t>
        <a:bodyPr/>
        <a:lstStyle/>
        <a:p>
          <a:endParaRPr lang="en-US"/>
        </a:p>
      </dgm:t>
    </dgm:pt>
    <dgm:pt modelId="{4B296271-CA62-4A0E-ACCE-25EAA30CCA54}" type="pres">
      <dgm:prSet presAssocID="{CDBCAEAC-A23A-4AE6-94AE-6F3A24B240AA}" presName="outerComposite" presStyleCnt="0">
        <dgm:presLayoutVars>
          <dgm:chMax val="5"/>
          <dgm:dir/>
          <dgm:resizeHandles val="exact"/>
        </dgm:presLayoutVars>
      </dgm:prSet>
      <dgm:spPr/>
    </dgm:pt>
    <dgm:pt modelId="{A719B823-B723-48F0-8316-5B9ED081C8EA}" type="pres">
      <dgm:prSet presAssocID="{CDBCAEAC-A23A-4AE6-94AE-6F3A24B240AA}" presName="dummyMaxCanvas" presStyleCnt="0">
        <dgm:presLayoutVars/>
      </dgm:prSet>
      <dgm:spPr/>
    </dgm:pt>
    <dgm:pt modelId="{139A11C3-CCF4-49D5-8F55-4BCAAA60C69D}" type="pres">
      <dgm:prSet presAssocID="{CDBCAEAC-A23A-4AE6-94AE-6F3A24B240AA}" presName="ThreeNodes_1" presStyleLbl="node1" presStyleIdx="0" presStyleCnt="3">
        <dgm:presLayoutVars>
          <dgm:bulletEnabled val="1"/>
        </dgm:presLayoutVars>
      </dgm:prSet>
      <dgm:spPr/>
    </dgm:pt>
    <dgm:pt modelId="{C13662A4-795C-4B63-9E7C-666CBC8FAAED}" type="pres">
      <dgm:prSet presAssocID="{CDBCAEAC-A23A-4AE6-94AE-6F3A24B240AA}" presName="ThreeNodes_2" presStyleLbl="node1" presStyleIdx="1" presStyleCnt="3">
        <dgm:presLayoutVars>
          <dgm:bulletEnabled val="1"/>
        </dgm:presLayoutVars>
      </dgm:prSet>
      <dgm:spPr/>
    </dgm:pt>
    <dgm:pt modelId="{A38DA254-9C58-4F9E-8E7B-0AC8DEEBBAF0}" type="pres">
      <dgm:prSet presAssocID="{CDBCAEAC-A23A-4AE6-94AE-6F3A24B240AA}" presName="ThreeNodes_3" presStyleLbl="node1" presStyleIdx="2" presStyleCnt="3">
        <dgm:presLayoutVars>
          <dgm:bulletEnabled val="1"/>
        </dgm:presLayoutVars>
      </dgm:prSet>
      <dgm:spPr/>
    </dgm:pt>
    <dgm:pt modelId="{3294AE11-BD0C-4D01-B085-F4CC83495D02}" type="pres">
      <dgm:prSet presAssocID="{CDBCAEAC-A23A-4AE6-94AE-6F3A24B240AA}" presName="ThreeConn_1-2" presStyleLbl="fgAccFollowNode1" presStyleIdx="0" presStyleCnt="2">
        <dgm:presLayoutVars>
          <dgm:bulletEnabled val="1"/>
        </dgm:presLayoutVars>
      </dgm:prSet>
      <dgm:spPr/>
    </dgm:pt>
    <dgm:pt modelId="{745D49BB-53B7-443C-9F6C-0A2A3C51F7DC}" type="pres">
      <dgm:prSet presAssocID="{CDBCAEAC-A23A-4AE6-94AE-6F3A24B240AA}" presName="ThreeConn_2-3" presStyleLbl="fgAccFollowNode1" presStyleIdx="1" presStyleCnt="2">
        <dgm:presLayoutVars>
          <dgm:bulletEnabled val="1"/>
        </dgm:presLayoutVars>
      </dgm:prSet>
      <dgm:spPr/>
    </dgm:pt>
    <dgm:pt modelId="{16DCA433-349B-493C-AA71-2B754B337D3E}" type="pres">
      <dgm:prSet presAssocID="{CDBCAEAC-A23A-4AE6-94AE-6F3A24B240AA}" presName="ThreeNodes_1_text" presStyleLbl="node1" presStyleIdx="2" presStyleCnt="3">
        <dgm:presLayoutVars>
          <dgm:bulletEnabled val="1"/>
        </dgm:presLayoutVars>
      </dgm:prSet>
      <dgm:spPr/>
    </dgm:pt>
    <dgm:pt modelId="{DA27BAC4-BE20-4EA3-92D9-BF5FB75D78FF}" type="pres">
      <dgm:prSet presAssocID="{CDBCAEAC-A23A-4AE6-94AE-6F3A24B240AA}" presName="ThreeNodes_2_text" presStyleLbl="node1" presStyleIdx="2" presStyleCnt="3">
        <dgm:presLayoutVars>
          <dgm:bulletEnabled val="1"/>
        </dgm:presLayoutVars>
      </dgm:prSet>
      <dgm:spPr/>
    </dgm:pt>
    <dgm:pt modelId="{1F0F2B74-9891-428E-86F0-E7467615145B}" type="pres">
      <dgm:prSet presAssocID="{CDBCAEAC-A23A-4AE6-94AE-6F3A24B240AA}" presName="ThreeNodes_3_text" presStyleLbl="node1" presStyleIdx="2" presStyleCnt="3">
        <dgm:presLayoutVars>
          <dgm:bulletEnabled val="1"/>
        </dgm:presLayoutVars>
      </dgm:prSet>
      <dgm:spPr/>
    </dgm:pt>
  </dgm:ptLst>
  <dgm:cxnLst>
    <dgm:cxn modelId="{A61C9908-4E66-4C51-83DD-63949ECCB7C3}" srcId="{CDBCAEAC-A23A-4AE6-94AE-6F3A24B240AA}" destId="{A9834AD0-C3C8-48D8-BC2A-326F266710B2}" srcOrd="0" destOrd="0" parTransId="{4D92687B-4F49-4513-A1E8-D33644F1CF22}" sibTransId="{C68AD8F5-B59C-4361-A36B-17069013E3A3}"/>
    <dgm:cxn modelId="{95647313-77B6-4FFD-B5B1-0E91FDB212AB}" srcId="{CDBCAEAC-A23A-4AE6-94AE-6F3A24B240AA}" destId="{0F2D38D9-0FF3-447B-9183-E5ACF12BA204}" srcOrd="2" destOrd="0" parTransId="{D3BF5A30-6A50-4140-89E1-0A4C6AD444D2}" sibTransId="{D879B8BE-2F58-4740-921A-34B5B2C5D6B9}"/>
    <dgm:cxn modelId="{6D6DB115-BE89-463B-A498-68425BA7DE62}" type="presOf" srcId="{B06E2DA1-2A7B-402D-9BDC-915527C3566F}" destId="{DA27BAC4-BE20-4EA3-92D9-BF5FB75D78FF}" srcOrd="1" destOrd="0" presId="urn:microsoft.com/office/officeart/2005/8/layout/vProcess5"/>
    <dgm:cxn modelId="{A6A5971C-1064-4291-A90C-CC2BF6C12292}" type="presOf" srcId="{25D212D0-621D-4048-BC03-83A8E8E9C4D8}" destId="{745D49BB-53B7-443C-9F6C-0A2A3C51F7DC}" srcOrd="0" destOrd="0" presId="urn:microsoft.com/office/officeart/2005/8/layout/vProcess5"/>
    <dgm:cxn modelId="{6254D51D-46D8-4BA4-9459-B0189EADF198}" type="presOf" srcId="{A9834AD0-C3C8-48D8-BC2A-326F266710B2}" destId="{139A11C3-CCF4-49D5-8F55-4BCAAA60C69D}" srcOrd="0" destOrd="0" presId="urn:microsoft.com/office/officeart/2005/8/layout/vProcess5"/>
    <dgm:cxn modelId="{CB69D94B-FF77-4895-A451-E0B382FF3B5F}" type="presOf" srcId="{CDBCAEAC-A23A-4AE6-94AE-6F3A24B240AA}" destId="{4B296271-CA62-4A0E-ACCE-25EAA30CCA54}" srcOrd="0" destOrd="0" presId="urn:microsoft.com/office/officeart/2005/8/layout/vProcess5"/>
    <dgm:cxn modelId="{388D8273-0694-4C2A-8C30-2B50AFD1E7D6}" srcId="{CDBCAEAC-A23A-4AE6-94AE-6F3A24B240AA}" destId="{B06E2DA1-2A7B-402D-9BDC-915527C3566F}" srcOrd="1" destOrd="0" parTransId="{F3D405B5-EF46-4047-A9B6-D5838FDB06FF}" sibTransId="{25D212D0-621D-4048-BC03-83A8E8E9C4D8}"/>
    <dgm:cxn modelId="{14BA5E92-6D03-4AFC-856D-9C6B025CA93C}" type="presOf" srcId="{B06E2DA1-2A7B-402D-9BDC-915527C3566F}" destId="{C13662A4-795C-4B63-9E7C-666CBC8FAAED}" srcOrd="0" destOrd="0" presId="urn:microsoft.com/office/officeart/2005/8/layout/vProcess5"/>
    <dgm:cxn modelId="{BA6FCBAA-BBED-42C4-9263-CEC6D982683E}" type="presOf" srcId="{C68AD8F5-B59C-4361-A36B-17069013E3A3}" destId="{3294AE11-BD0C-4D01-B085-F4CC83495D02}" srcOrd="0" destOrd="0" presId="urn:microsoft.com/office/officeart/2005/8/layout/vProcess5"/>
    <dgm:cxn modelId="{C8E108B1-39EF-4722-871A-458730240271}" type="presOf" srcId="{0F2D38D9-0FF3-447B-9183-E5ACF12BA204}" destId="{A38DA254-9C58-4F9E-8E7B-0AC8DEEBBAF0}" srcOrd="0" destOrd="0" presId="urn:microsoft.com/office/officeart/2005/8/layout/vProcess5"/>
    <dgm:cxn modelId="{92B1CFC5-E19D-43E3-9834-DC4E24487876}" type="presOf" srcId="{0F2D38D9-0FF3-447B-9183-E5ACF12BA204}" destId="{1F0F2B74-9891-428E-86F0-E7467615145B}" srcOrd="1" destOrd="0" presId="urn:microsoft.com/office/officeart/2005/8/layout/vProcess5"/>
    <dgm:cxn modelId="{AE5782FB-DE69-4AA5-AF6F-FA3CE341211D}" type="presOf" srcId="{A9834AD0-C3C8-48D8-BC2A-326F266710B2}" destId="{16DCA433-349B-493C-AA71-2B754B337D3E}" srcOrd="1" destOrd="0" presId="urn:microsoft.com/office/officeart/2005/8/layout/vProcess5"/>
    <dgm:cxn modelId="{841A791F-389F-45E8-865E-CA434CA6D94C}" type="presParOf" srcId="{4B296271-CA62-4A0E-ACCE-25EAA30CCA54}" destId="{A719B823-B723-48F0-8316-5B9ED081C8EA}" srcOrd="0" destOrd="0" presId="urn:microsoft.com/office/officeart/2005/8/layout/vProcess5"/>
    <dgm:cxn modelId="{BD4A28B1-5427-461E-A4B2-8220ED576A39}" type="presParOf" srcId="{4B296271-CA62-4A0E-ACCE-25EAA30CCA54}" destId="{139A11C3-CCF4-49D5-8F55-4BCAAA60C69D}" srcOrd="1" destOrd="0" presId="urn:microsoft.com/office/officeart/2005/8/layout/vProcess5"/>
    <dgm:cxn modelId="{8C732D8D-F58A-4329-A7D3-FA81F88CBACD}" type="presParOf" srcId="{4B296271-CA62-4A0E-ACCE-25EAA30CCA54}" destId="{C13662A4-795C-4B63-9E7C-666CBC8FAAED}" srcOrd="2" destOrd="0" presId="urn:microsoft.com/office/officeart/2005/8/layout/vProcess5"/>
    <dgm:cxn modelId="{A76E3A38-A1CC-4F51-96C2-0D78424A1FA8}" type="presParOf" srcId="{4B296271-CA62-4A0E-ACCE-25EAA30CCA54}" destId="{A38DA254-9C58-4F9E-8E7B-0AC8DEEBBAF0}" srcOrd="3" destOrd="0" presId="urn:microsoft.com/office/officeart/2005/8/layout/vProcess5"/>
    <dgm:cxn modelId="{35CB7059-6C31-4173-B490-D25FE2461DE7}" type="presParOf" srcId="{4B296271-CA62-4A0E-ACCE-25EAA30CCA54}" destId="{3294AE11-BD0C-4D01-B085-F4CC83495D02}" srcOrd="4" destOrd="0" presId="urn:microsoft.com/office/officeart/2005/8/layout/vProcess5"/>
    <dgm:cxn modelId="{FB1272B5-A129-4D14-9A6F-C44CDF1B905D}" type="presParOf" srcId="{4B296271-CA62-4A0E-ACCE-25EAA30CCA54}" destId="{745D49BB-53B7-443C-9F6C-0A2A3C51F7DC}" srcOrd="5" destOrd="0" presId="urn:microsoft.com/office/officeart/2005/8/layout/vProcess5"/>
    <dgm:cxn modelId="{78578C86-46E3-4C1C-8DD5-FF3F78D944D8}" type="presParOf" srcId="{4B296271-CA62-4A0E-ACCE-25EAA30CCA54}" destId="{16DCA433-349B-493C-AA71-2B754B337D3E}" srcOrd="6" destOrd="0" presId="urn:microsoft.com/office/officeart/2005/8/layout/vProcess5"/>
    <dgm:cxn modelId="{B79FB2F1-FBD4-43AF-8566-DACFDE80EDE5}" type="presParOf" srcId="{4B296271-CA62-4A0E-ACCE-25EAA30CCA54}" destId="{DA27BAC4-BE20-4EA3-92D9-BF5FB75D78FF}" srcOrd="7" destOrd="0" presId="urn:microsoft.com/office/officeart/2005/8/layout/vProcess5"/>
    <dgm:cxn modelId="{FF38A9CE-2E2D-48FA-9C4A-0886545A90FF}" type="presParOf" srcId="{4B296271-CA62-4A0E-ACCE-25EAA30CCA54}" destId="{1F0F2B74-9891-428E-86F0-E7467615145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9893EB-BCED-4A9F-B181-73E17B0539C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24DE908-B467-4AD1-A62A-B9A3FE936FF8}">
      <dgm:prSet/>
      <dgm:spPr/>
      <dgm:t>
        <a:bodyPr/>
        <a:lstStyle/>
        <a:p>
          <a:r>
            <a:rPr lang="en-IN"/>
            <a:t>Hypertext transfer protocol (HTTP)</a:t>
          </a:r>
          <a:endParaRPr lang="en-US"/>
        </a:p>
      </dgm:t>
    </dgm:pt>
    <dgm:pt modelId="{98DCAB26-AE87-496D-8A53-2F5D3F278DED}" type="parTrans" cxnId="{7062E855-4268-4434-BB97-A1D405A5AA52}">
      <dgm:prSet/>
      <dgm:spPr/>
      <dgm:t>
        <a:bodyPr/>
        <a:lstStyle/>
        <a:p>
          <a:endParaRPr lang="en-US"/>
        </a:p>
      </dgm:t>
    </dgm:pt>
    <dgm:pt modelId="{65E8AE47-95F4-4AE5-A974-E8C45974E35B}" type="sibTrans" cxnId="{7062E855-4268-4434-BB97-A1D405A5AA52}">
      <dgm:prSet/>
      <dgm:spPr/>
      <dgm:t>
        <a:bodyPr/>
        <a:lstStyle/>
        <a:p>
          <a:endParaRPr lang="en-US"/>
        </a:p>
      </dgm:t>
    </dgm:pt>
    <dgm:pt modelId="{79A87606-90B9-4C2E-B76B-68EDB0FCF030}">
      <dgm:prSet/>
      <dgm:spPr/>
      <dgm:t>
        <a:bodyPr/>
        <a:lstStyle/>
        <a:p>
          <a:r>
            <a:rPr lang="en-IN"/>
            <a:t>File Transfer Protocol (FTP)</a:t>
          </a:r>
          <a:endParaRPr lang="en-US"/>
        </a:p>
      </dgm:t>
    </dgm:pt>
    <dgm:pt modelId="{04CA707A-AF1E-4FF9-AEDA-97CC2CAB05E2}" type="parTrans" cxnId="{2A330D87-F331-439C-98AA-1CA4D84DE480}">
      <dgm:prSet/>
      <dgm:spPr/>
      <dgm:t>
        <a:bodyPr/>
        <a:lstStyle/>
        <a:p>
          <a:endParaRPr lang="en-US"/>
        </a:p>
      </dgm:t>
    </dgm:pt>
    <dgm:pt modelId="{A57B5F03-4B3B-4620-BF1D-0CA03621166E}" type="sibTrans" cxnId="{2A330D87-F331-439C-98AA-1CA4D84DE480}">
      <dgm:prSet/>
      <dgm:spPr/>
      <dgm:t>
        <a:bodyPr/>
        <a:lstStyle/>
        <a:p>
          <a:endParaRPr lang="en-US"/>
        </a:p>
      </dgm:t>
    </dgm:pt>
    <dgm:pt modelId="{DBDD2ED2-1745-4B0A-BBA0-57E2FE694EFE}">
      <dgm:prSet/>
      <dgm:spPr/>
      <dgm:t>
        <a:bodyPr/>
        <a:lstStyle/>
        <a:p>
          <a:r>
            <a:rPr lang="en-IN"/>
            <a:t>Point to Point Protocol (PPP)</a:t>
          </a:r>
          <a:endParaRPr lang="en-US"/>
        </a:p>
      </dgm:t>
    </dgm:pt>
    <dgm:pt modelId="{5F6B4FFC-BC72-46A8-9110-A740981E069C}" type="parTrans" cxnId="{9F4A5600-FBB8-480F-800B-9BE86B652297}">
      <dgm:prSet/>
      <dgm:spPr/>
      <dgm:t>
        <a:bodyPr/>
        <a:lstStyle/>
        <a:p>
          <a:endParaRPr lang="en-US"/>
        </a:p>
      </dgm:t>
    </dgm:pt>
    <dgm:pt modelId="{18626A79-5788-4485-88DD-54581860705D}" type="sibTrans" cxnId="{9F4A5600-FBB8-480F-800B-9BE86B652297}">
      <dgm:prSet/>
      <dgm:spPr/>
      <dgm:t>
        <a:bodyPr/>
        <a:lstStyle/>
        <a:p>
          <a:endParaRPr lang="en-US"/>
        </a:p>
      </dgm:t>
    </dgm:pt>
    <dgm:pt modelId="{22E66535-930A-457B-9474-40272AA2749E}">
      <dgm:prSet/>
      <dgm:spPr/>
      <dgm:t>
        <a:bodyPr/>
        <a:lstStyle/>
        <a:p>
          <a:r>
            <a:rPr lang="en-IN"/>
            <a:t>Simple Mail Transfer Protocol (SMPT)</a:t>
          </a:r>
          <a:endParaRPr lang="en-US"/>
        </a:p>
      </dgm:t>
    </dgm:pt>
    <dgm:pt modelId="{8DC56224-0A04-47C8-AF07-4CC6D243F571}" type="parTrans" cxnId="{6250DCEB-74A9-41CE-8CA8-EFB3BCBC8B73}">
      <dgm:prSet/>
      <dgm:spPr/>
      <dgm:t>
        <a:bodyPr/>
        <a:lstStyle/>
        <a:p>
          <a:endParaRPr lang="en-US"/>
        </a:p>
      </dgm:t>
    </dgm:pt>
    <dgm:pt modelId="{45E13E29-D052-4E55-9813-85646D1E2019}" type="sibTrans" cxnId="{6250DCEB-74A9-41CE-8CA8-EFB3BCBC8B73}">
      <dgm:prSet/>
      <dgm:spPr/>
      <dgm:t>
        <a:bodyPr/>
        <a:lstStyle/>
        <a:p>
          <a:endParaRPr lang="en-US"/>
        </a:p>
      </dgm:t>
    </dgm:pt>
    <dgm:pt modelId="{4F973659-A36D-43E8-A580-B9091B016A7B}">
      <dgm:prSet/>
      <dgm:spPr/>
      <dgm:t>
        <a:bodyPr/>
        <a:lstStyle/>
        <a:p>
          <a:r>
            <a:rPr lang="en-IN"/>
            <a:t>Transmission Control Protocol (TCP)/ Internet Protocol (IP)</a:t>
          </a:r>
          <a:endParaRPr lang="en-US"/>
        </a:p>
      </dgm:t>
    </dgm:pt>
    <dgm:pt modelId="{8E08375E-19C9-44A7-B86E-132397053ACD}" type="parTrans" cxnId="{F19B5E11-D6A8-4E6D-A704-9FCB24C874B5}">
      <dgm:prSet/>
      <dgm:spPr/>
      <dgm:t>
        <a:bodyPr/>
        <a:lstStyle/>
        <a:p>
          <a:endParaRPr lang="en-US"/>
        </a:p>
      </dgm:t>
    </dgm:pt>
    <dgm:pt modelId="{B4483D3F-E006-43E6-9C8D-EE026253E9FD}" type="sibTrans" cxnId="{F19B5E11-D6A8-4E6D-A704-9FCB24C874B5}">
      <dgm:prSet/>
      <dgm:spPr/>
      <dgm:t>
        <a:bodyPr/>
        <a:lstStyle/>
        <a:p>
          <a:endParaRPr lang="en-US"/>
        </a:p>
      </dgm:t>
    </dgm:pt>
    <dgm:pt modelId="{72851468-8DF9-4372-97BF-95B72B00C4F3}" type="pres">
      <dgm:prSet presAssocID="{8F9893EB-BCED-4A9F-B181-73E17B0539C2}" presName="diagram" presStyleCnt="0">
        <dgm:presLayoutVars>
          <dgm:dir/>
          <dgm:resizeHandles val="exact"/>
        </dgm:presLayoutVars>
      </dgm:prSet>
      <dgm:spPr/>
    </dgm:pt>
    <dgm:pt modelId="{90D03794-04C1-4780-944F-31E3FE662787}" type="pres">
      <dgm:prSet presAssocID="{324DE908-B467-4AD1-A62A-B9A3FE936FF8}" presName="node" presStyleLbl="node1" presStyleIdx="0" presStyleCnt="5">
        <dgm:presLayoutVars>
          <dgm:bulletEnabled val="1"/>
        </dgm:presLayoutVars>
      </dgm:prSet>
      <dgm:spPr/>
    </dgm:pt>
    <dgm:pt modelId="{64C431AF-DFF8-4D8F-96F5-0FCEA3CAF1B6}" type="pres">
      <dgm:prSet presAssocID="{65E8AE47-95F4-4AE5-A974-E8C45974E35B}" presName="sibTrans" presStyleCnt="0"/>
      <dgm:spPr/>
    </dgm:pt>
    <dgm:pt modelId="{E035EBC8-EBB4-4607-B04C-F33ACACD9804}" type="pres">
      <dgm:prSet presAssocID="{79A87606-90B9-4C2E-B76B-68EDB0FCF030}" presName="node" presStyleLbl="node1" presStyleIdx="1" presStyleCnt="5">
        <dgm:presLayoutVars>
          <dgm:bulletEnabled val="1"/>
        </dgm:presLayoutVars>
      </dgm:prSet>
      <dgm:spPr/>
    </dgm:pt>
    <dgm:pt modelId="{8ECDEBEC-E838-42BC-90B5-1044062EF47B}" type="pres">
      <dgm:prSet presAssocID="{A57B5F03-4B3B-4620-BF1D-0CA03621166E}" presName="sibTrans" presStyleCnt="0"/>
      <dgm:spPr/>
    </dgm:pt>
    <dgm:pt modelId="{DEE0CED2-C24B-4C0D-8641-23DF2BF55277}" type="pres">
      <dgm:prSet presAssocID="{DBDD2ED2-1745-4B0A-BBA0-57E2FE694EFE}" presName="node" presStyleLbl="node1" presStyleIdx="2" presStyleCnt="5">
        <dgm:presLayoutVars>
          <dgm:bulletEnabled val="1"/>
        </dgm:presLayoutVars>
      </dgm:prSet>
      <dgm:spPr/>
    </dgm:pt>
    <dgm:pt modelId="{2A84E399-0214-4B6A-9DC7-DE25C92EC5DC}" type="pres">
      <dgm:prSet presAssocID="{18626A79-5788-4485-88DD-54581860705D}" presName="sibTrans" presStyleCnt="0"/>
      <dgm:spPr/>
    </dgm:pt>
    <dgm:pt modelId="{2D452BD7-7938-4399-93C7-A8138615B8DD}" type="pres">
      <dgm:prSet presAssocID="{22E66535-930A-457B-9474-40272AA2749E}" presName="node" presStyleLbl="node1" presStyleIdx="3" presStyleCnt="5">
        <dgm:presLayoutVars>
          <dgm:bulletEnabled val="1"/>
        </dgm:presLayoutVars>
      </dgm:prSet>
      <dgm:spPr/>
    </dgm:pt>
    <dgm:pt modelId="{86B98B42-B851-43DE-84BD-1B68F8EB18C7}" type="pres">
      <dgm:prSet presAssocID="{45E13E29-D052-4E55-9813-85646D1E2019}" presName="sibTrans" presStyleCnt="0"/>
      <dgm:spPr/>
    </dgm:pt>
    <dgm:pt modelId="{2D731F6F-6A1C-4CEE-AC64-9E531B364171}" type="pres">
      <dgm:prSet presAssocID="{4F973659-A36D-43E8-A580-B9091B016A7B}" presName="node" presStyleLbl="node1" presStyleIdx="4" presStyleCnt="5">
        <dgm:presLayoutVars>
          <dgm:bulletEnabled val="1"/>
        </dgm:presLayoutVars>
      </dgm:prSet>
      <dgm:spPr/>
    </dgm:pt>
  </dgm:ptLst>
  <dgm:cxnLst>
    <dgm:cxn modelId="{9F4A5600-FBB8-480F-800B-9BE86B652297}" srcId="{8F9893EB-BCED-4A9F-B181-73E17B0539C2}" destId="{DBDD2ED2-1745-4B0A-BBA0-57E2FE694EFE}" srcOrd="2" destOrd="0" parTransId="{5F6B4FFC-BC72-46A8-9110-A740981E069C}" sibTransId="{18626A79-5788-4485-88DD-54581860705D}"/>
    <dgm:cxn modelId="{04C9CE10-1DF1-47F0-A695-11884F1C339A}" type="presOf" srcId="{324DE908-B467-4AD1-A62A-B9A3FE936FF8}" destId="{90D03794-04C1-4780-944F-31E3FE662787}" srcOrd="0" destOrd="0" presId="urn:microsoft.com/office/officeart/2005/8/layout/default"/>
    <dgm:cxn modelId="{F19B5E11-D6A8-4E6D-A704-9FCB24C874B5}" srcId="{8F9893EB-BCED-4A9F-B181-73E17B0539C2}" destId="{4F973659-A36D-43E8-A580-B9091B016A7B}" srcOrd="4" destOrd="0" parTransId="{8E08375E-19C9-44A7-B86E-132397053ACD}" sibTransId="{B4483D3F-E006-43E6-9C8D-EE026253E9FD}"/>
    <dgm:cxn modelId="{B440281D-49E3-4A86-A397-BFE8A9D2BA5E}" type="presOf" srcId="{79A87606-90B9-4C2E-B76B-68EDB0FCF030}" destId="{E035EBC8-EBB4-4607-B04C-F33ACACD9804}" srcOrd="0" destOrd="0" presId="urn:microsoft.com/office/officeart/2005/8/layout/default"/>
    <dgm:cxn modelId="{DBD3774E-2094-4D27-A1B2-58B48A02B442}" type="presOf" srcId="{4F973659-A36D-43E8-A580-B9091B016A7B}" destId="{2D731F6F-6A1C-4CEE-AC64-9E531B364171}" srcOrd="0" destOrd="0" presId="urn:microsoft.com/office/officeart/2005/8/layout/default"/>
    <dgm:cxn modelId="{7062E855-4268-4434-BB97-A1D405A5AA52}" srcId="{8F9893EB-BCED-4A9F-B181-73E17B0539C2}" destId="{324DE908-B467-4AD1-A62A-B9A3FE936FF8}" srcOrd="0" destOrd="0" parTransId="{98DCAB26-AE87-496D-8A53-2F5D3F278DED}" sibTransId="{65E8AE47-95F4-4AE5-A974-E8C45974E35B}"/>
    <dgm:cxn modelId="{2A330D87-F331-439C-98AA-1CA4D84DE480}" srcId="{8F9893EB-BCED-4A9F-B181-73E17B0539C2}" destId="{79A87606-90B9-4C2E-B76B-68EDB0FCF030}" srcOrd="1" destOrd="0" parTransId="{04CA707A-AF1E-4FF9-AEDA-97CC2CAB05E2}" sibTransId="{A57B5F03-4B3B-4620-BF1D-0CA03621166E}"/>
    <dgm:cxn modelId="{633E31B0-8300-49D0-884E-CE087EA5CD05}" type="presOf" srcId="{8F9893EB-BCED-4A9F-B181-73E17B0539C2}" destId="{72851468-8DF9-4372-97BF-95B72B00C4F3}" srcOrd="0" destOrd="0" presId="urn:microsoft.com/office/officeart/2005/8/layout/default"/>
    <dgm:cxn modelId="{F2AA42C3-9743-461A-8A18-44FA541ECD6C}" type="presOf" srcId="{DBDD2ED2-1745-4B0A-BBA0-57E2FE694EFE}" destId="{DEE0CED2-C24B-4C0D-8641-23DF2BF55277}" srcOrd="0" destOrd="0" presId="urn:microsoft.com/office/officeart/2005/8/layout/default"/>
    <dgm:cxn modelId="{724CA1CF-A391-42C3-BE18-BE86EF412286}" type="presOf" srcId="{22E66535-930A-457B-9474-40272AA2749E}" destId="{2D452BD7-7938-4399-93C7-A8138615B8DD}" srcOrd="0" destOrd="0" presId="urn:microsoft.com/office/officeart/2005/8/layout/default"/>
    <dgm:cxn modelId="{6250DCEB-74A9-41CE-8CA8-EFB3BCBC8B73}" srcId="{8F9893EB-BCED-4A9F-B181-73E17B0539C2}" destId="{22E66535-930A-457B-9474-40272AA2749E}" srcOrd="3" destOrd="0" parTransId="{8DC56224-0A04-47C8-AF07-4CC6D243F571}" sibTransId="{45E13E29-D052-4E55-9813-85646D1E2019}"/>
    <dgm:cxn modelId="{0D9AFEFE-9CDA-4046-A435-09AD557FE0B1}" type="presParOf" srcId="{72851468-8DF9-4372-97BF-95B72B00C4F3}" destId="{90D03794-04C1-4780-944F-31E3FE662787}" srcOrd="0" destOrd="0" presId="urn:microsoft.com/office/officeart/2005/8/layout/default"/>
    <dgm:cxn modelId="{EE5C6609-197E-48B0-BBA7-846552FDAD84}" type="presParOf" srcId="{72851468-8DF9-4372-97BF-95B72B00C4F3}" destId="{64C431AF-DFF8-4D8F-96F5-0FCEA3CAF1B6}" srcOrd="1" destOrd="0" presId="urn:microsoft.com/office/officeart/2005/8/layout/default"/>
    <dgm:cxn modelId="{DCF12F0D-E66E-4E9C-9CEF-AFEF7489DC4E}" type="presParOf" srcId="{72851468-8DF9-4372-97BF-95B72B00C4F3}" destId="{E035EBC8-EBB4-4607-B04C-F33ACACD9804}" srcOrd="2" destOrd="0" presId="urn:microsoft.com/office/officeart/2005/8/layout/default"/>
    <dgm:cxn modelId="{A12305E7-6616-471E-AA7F-200F2ACE12BE}" type="presParOf" srcId="{72851468-8DF9-4372-97BF-95B72B00C4F3}" destId="{8ECDEBEC-E838-42BC-90B5-1044062EF47B}" srcOrd="3" destOrd="0" presId="urn:microsoft.com/office/officeart/2005/8/layout/default"/>
    <dgm:cxn modelId="{06BEF641-ED3C-4DB0-A3A6-F8EED4097ECF}" type="presParOf" srcId="{72851468-8DF9-4372-97BF-95B72B00C4F3}" destId="{DEE0CED2-C24B-4C0D-8641-23DF2BF55277}" srcOrd="4" destOrd="0" presId="urn:microsoft.com/office/officeart/2005/8/layout/default"/>
    <dgm:cxn modelId="{9287FDAD-D845-4812-8059-FE85EF607EEA}" type="presParOf" srcId="{72851468-8DF9-4372-97BF-95B72B00C4F3}" destId="{2A84E399-0214-4B6A-9DC7-DE25C92EC5DC}" srcOrd="5" destOrd="0" presId="urn:microsoft.com/office/officeart/2005/8/layout/default"/>
    <dgm:cxn modelId="{F4BCEEF4-469B-4214-920C-73334A152FB8}" type="presParOf" srcId="{72851468-8DF9-4372-97BF-95B72B00C4F3}" destId="{2D452BD7-7938-4399-93C7-A8138615B8DD}" srcOrd="6" destOrd="0" presId="urn:microsoft.com/office/officeart/2005/8/layout/default"/>
    <dgm:cxn modelId="{00B9361A-1B22-42B5-BD0A-C34EBFA88CA0}" type="presParOf" srcId="{72851468-8DF9-4372-97BF-95B72B00C4F3}" destId="{86B98B42-B851-43DE-84BD-1B68F8EB18C7}" srcOrd="7" destOrd="0" presId="urn:microsoft.com/office/officeart/2005/8/layout/default"/>
    <dgm:cxn modelId="{11EB526A-F82E-4EA0-B7AA-F28D266A8FD3}" type="presParOf" srcId="{72851468-8DF9-4372-97BF-95B72B00C4F3}" destId="{2D731F6F-6A1C-4CEE-AC64-9E531B36417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415FF1-CA1C-4B33-B184-9C8B12694C7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CE0BDC9B-5B6D-4483-8BEB-928232DAE89F}">
      <dgm:prSet/>
      <dgm:spPr/>
      <dgm:t>
        <a:bodyPr/>
        <a:lstStyle/>
        <a:p>
          <a:r>
            <a:rPr lang="en-US" dirty="0"/>
            <a:t>TCP guarantees the delivery of packets on the designated IP address. It is also responsible for ordering the packets so that they are delivered in sequence.</a:t>
          </a:r>
        </a:p>
      </dgm:t>
    </dgm:pt>
    <dgm:pt modelId="{810CA3B6-A99B-4153-99C7-376CB98D81AC}" type="parTrans" cxnId="{685D1516-A9B3-4E1B-AA80-E265E6E30027}">
      <dgm:prSet/>
      <dgm:spPr/>
      <dgm:t>
        <a:bodyPr/>
        <a:lstStyle/>
        <a:p>
          <a:endParaRPr lang="en-US"/>
        </a:p>
      </dgm:t>
    </dgm:pt>
    <dgm:pt modelId="{8723DA7D-1DC3-48BC-85B5-0C790C5B679B}" type="sibTrans" cxnId="{685D1516-A9B3-4E1B-AA80-E265E6E30027}">
      <dgm:prSet/>
      <dgm:spPr/>
      <dgm:t>
        <a:bodyPr/>
        <a:lstStyle/>
        <a:p>
          <a:endParaRPr lang="en-US"/>
        </a:p>
      </dgm:t>
    </dgm:pt>
    <dgm:pt modelId="{079F9574-1881-4D04-AFAF-3EF70C1FA206}">
      <dgm:prSet/>
      <dgm:spPr/>
      <dgm:t>
        <a:bodyPr/>
        <a:lstStyle/>
        <a:p>
          <a:pPr rtl="0"/>
          <a:r>
            <a:rPr lang="en-US" dirty="0">
              <a:latin typeface="Neue Haas Grotesk Text Pro"/>
            </a:rPr>
            <a:t>#1. There</a:t>
          </a:r>
          <a:r>
            <a:rPr lang="en-US" dirty="0"/>
            <a:t> are many connection path in Internet so, there are many possible paths between two hosts. Hence, two packets of the same message can take two different routes depending on congestion and other factors in different possible routes.</a:t>
          </a:r>
          <a:r>
            <a:rPr lang="en-US" dirty="0">
              <a:latin typeface="Neue Haas Grotesk Text Pro"/>
            </a:rPr>
            <a:t> </a:t>
          </a:r>
        </a:p>
      </dgm:t>
    </dgm:pt>
    <dgm:pt modelId="{934DD3A2-F646-4567-81FA-0A779646C0F1}" type="parTrans" cxnId="{61D124E8-1AA5-485B-86AD-93BE6E3C39BA}">
      <dgm:prSet/>
      <dgm:spPr/>
      <dgm:t>
        <a:bodyPr/>
        <a:lstStyle/>
        <a:p>
          <a:endParaRPr lang="en-US"/>
        </a:p>
      </dgm:t>
    </dgm:pt>
    <dgm:pt modelId="{5710425E-8550-45F9-87BC-285F9E042A0D}" type="sibTrans" cxnId="{61D124E8-1AA5-485B-86AD-93BE6E3C39BA}">
      <dgm:prSet/>
      <dgm:spPr/>
      <dgm:t>
        <a:bodyPr/>
        <a:lstStyle/>
        <a:p>
          <a:endParaRPr lang="en-US"/>
        </a:p>
      </dgm:t>
    </dgm:pt>
    <dgm:pt modelId="{2E1A8865-8DB1-460A-9B6A-985463BAAB00}">
      <dgm:prSet phldr="0"/>
      <dgm:spPr/>
      <dgm:t>
        <a:bodyPr/>
        <a:lstStyle/>
        <a:p>
          <a:r>
            <a:rPr lang="en-US" dirty="0">
              <a:latin typeface="Neue Haas Grotesk Text Pro"/>
            </a:rPr>
            <a:t>#2.When</a:t>
          </a:r>
          <a:r>
            <a:rPr lang="en-US" dirty="0"/>
            <a:t> all the packets finally reach the destination machine, they are reassembled into the original message at the receiver’s end.</a:t>
          </a:r>
        </a:p>
      </dgm:t>
    </dgm:pt>
    <dgm:pt modelId="{F5F42DFD-8634-4911-82E2-6C30FDA3A875}" type="parTrans" cxnId="{2E952E34-F0FF-4478-8364-2469206DE772}">
      <dgm:prSet/>
      <dgm:spPr/>
    </dgm:pt>
    <dgm:pt modelId="{88418BEF-E28B-4A88-AD08-E211BC1FB376}" type="sibTrans" cxnId="{2E952E34-F0FF-4478-8364-2469206DE772}">
      <dgm:prSet/>
      <dgm:spPr/>
    </dgm:pt>
    <dgm:pt modelId="{C2641EF8-542E-4F3B-93DE-A6461AF6C687}" type="pres">
      <dgm:prSet presAssocID="{7B415FF1-CA1C-4B33-B184-9C8B12694C79}" presName="vert0" presStyleCnt="0">
        <dgm:presLayoutVars>
          <dgm:dir/>
          <dgm:animOne val="branch"/>
          <dgm:animLvl val="lvl"/>
        </dgm:presLayoutVars>
      </dgm:prSet>
      <dgm:spPr/>
    </dgm:pt>
    <dgm:pt modelId="{EEA80377-CC8B-4021-96FD-8BE94B1BA79B}" type="pres">
      <dgm:prSet presAssocID="{CE0BDC9B-5B6D-4483-8BEB-928232DAE89F}" presName="thickLine" presStyleLbl="alignNode1" presStyleIdx="0" presStyleCnt="3"/>
      <dgm:spPr/>
    </dgm:pt>
    <dgm:pt modelId="{C0878B49-BEDF-413C-B7D9-8ED3458B6860}" type="pres">
      <dgm:prSet presAssocID="{CE0BDC9B-5B6D-4483-8BEB-928232DAE89F}" presName="horz1" presStyleCnt="0"/>
      <dgm:spPr/>
    </dgm:pt>
    <dgm:pt modelId="{2816FB61-D67A-4A48-A65B-708155AF3946}" type="pres">
      <dgm:prSet presAssocID="{CE0BDC9B-5B6D-4483-8BEB-928232DAE89F}" presName="tx1" presStyleLbl="revTx" presStyleIdx="0" presStyleCnt="3"/>
      <dgm:spPr/>
    </dgm:pt>
    <dgm:pt modelId="{E868C24E-482D-4633-9762-3AB64CFA5BB6}" type="pres">
      <dgm:prSet presAssocID="{CE0BDC9B-5B6D-4483-8BEB-928232DAE89F}" presName="vert1" presStyleCnt="0"/>
      <dgm:spPr/>
    </dgm:pt>
    <dgm:pt modelId="{EBB9A7EF-A652-4D9B-999B-01176E952689}" type="pres">
      <dgm:prSet presAssocID="{079F9574-1881-4D04-AFAF-3EF70C1FA206}" presName="thickLine" presStyleLbl="alignNode1" presStyleIdx="1" presStyleCnt="3"/>
      <dgm:spPr/>
    </dgm:pt>
    <dgm:pt modelId="{165C4D52-1811-4E7A-9567-C914A0CAFA53}" type="pres">
      <dgm:prSet presAssocID="{079F9574-1881-4D04-AFAF-3EF70C1FA206}" presName="horz1" presStyleCnt="0"/>
      <dgm:spPr/>
    </dgm:pt>
    <dgm:pt modelId="{C504BAFD-7A7C-40D2-9C9E-8D1C9080D15C}" type="pres">
      <dgm:prSet presAssocID="{079F9574-1881-4D04-AFAF-3EF70C1FA206}" presName="tx1" presStyleLbl="revTx" presStyleIdx="1" presStyleCnt="3"/>
      <dgm:spPr/>
    </dgm:pt>
    <dgm:pt modelId="{AB5F4708-BD97-4FEA-9910-676C42E921BC}" type="pres">
      <dgm:prSet presAssocID="{079F9574-1881-4D04-AFAF-3EF70C1FA206}" presName="vert1" presStyleCnt="0"/>
      <dgm:spPr/>
    </dgm:pt>
    <dgm:pt modelId="{38ADD650-3E4B-46BF-9E82-B983D35B6CE2}" type="pres">
      <dgm:prSet presAssocID="{2E1A8865-8DB1-460A-9B6A-985463BAAB00}" presName="thickLine" presStyleLbl="alignNode1" presStyleIdx="2" presStyleCnt="3"/>
      <dgm:spPr/>
    </dgm:pt>
    <dgm:pt modelId="{88E7516B-3627-4178-81B5-BBD3535F7C5A}" type="pres">
      <dgm:prSet presAssocID="{2E1A8865-8DB1-460A-9B6A-985463BAAB00}" presName="horz1" presStyleCnt="0"/>
      <dgm:spPr/>
    </dgm:pt>
    <dgm:pt modelId="{C6EF3C28-7790-41D7-97C7-5A9E3C5DB5AE}" type="pres">
      <dgm:prSet presAssocID="{2E1A8865-8DB1-460A-9B6A-985463BAAB00}" presName="tx1" presStyleLbl="revTx" presStyleIdx="2" presStyleCnt="3"/>
      <dgm:spPr/>
    </dgm:pt>
    <dgm:pt modelId="{39BA0B1B-DAFF-4D64-BEC2-0EA9A1E3CF76}" type="pres">
      <dgm:prSet presAssocID="{2E1A8865-8DB1-460A-9B6A-985463BAAB00}" presName="vert1" presStyleCnt="0"/>
      <dgm:spPr/>
    </dgm:pt>
  </dgm:ptLst>
  <dgm:cxnLst>
    <dgm:cxn modelId="{685D1516-A9B3-4E1B-AA80-E265E6E30027}" srcId="{7B415FF1-CA1C-4B33-B184-9C8B12694C79}" destId="{CE0BDC9B-5B6D-4483-8BEB-928232DAE89F}" srcOrd="0" destOrd="0" parTransId="{810CA3B6-A99B-4153-99C7-376CB98D81AC}" sibTransId="{8723DA7D-1DC3-48BC-85B5-0C790C5B679B}"/>
    <dgm:cxn modelId="{5C265619-3EDE-4CF9-8868-30450C8C2A08}" type="presOf" srcId="{2E1A8865-8DB1-460A-9B6A-985463BAAB00}" destId="{C6EF3C28-7790-41D7-97C7-5A9E3C5DB5AE}" srcOrd="0" destOrd="0" presId="urn:microsoft.com/office/officeart/2008/layout/LinedList"/>
    <dgm:cxn modelId="{2E952E34-F0FF-4478-8364-2469206DE772}" srcId="{7B415FF1-CA1C-4B33-B184-9C8B12694C79}" destId="{2E1A8865-8DB1-460A-9B6A-985463BAAB00}" srcOrd="2" destOrd="0" parTransId="{F5F42DFD-8634-4911-82E2-6C30FDA3A875}" sibTransId="{88418BEF-E28B-4A88-AD08-E211BC1FB376}"/>
    <dgm:cxn modelId="{72E2A338-46C4-4788-A337-6288755DEB72}" type="presOf" srcId="{CE0BDC9B-5B6D-4483-8BEB-928232DAE89F}" destId="{2816FB61-D67A-4A48-A65B-708155AF3946}" srcOrd="0" destOrd="0" presId="urn:microsoft.com/office/officeart/2008/layout/LinedList"/>
    <dgm:cxn modelId="{D14795CD-5549-4C28-9256-C7B951DC5293}" type="presOf" srcId="{7B415FF1-CA1C-4B33-B184-9C8B12694C79}" destId="{C2641EF8-542E-4F3B-93DE-A6461AF6C687}" srcOrd="0" destOrd="0" presId="urn:microsoft.com/office/officeart/2008/layout/LinedList"/>
    <dgm:cxn modelId="{3E4F84E6-5BD4-48C8-9FEB-2715C59457F0}" type="presOf" srcId="{079F9574-1881-4D04-AFAF-3EF70C1FA206}" destId="{C504BAFD-7A7C-40D2-9C9E-8D1C9080D15C}" srcOrd="0" destOrd="0" presId="urn:microsoft.com/office/officeart/2008/layout/LinedList"/>
    <dgm:cxn modelId="{61D124E8-1AA5-485B-86AD-93BE6E3C39BA}" srcId="{7B415FF1-CA1C-4B33-B184-9C8B12694C79}" destId="{079F9574-1881-4D04-AFAF-3EF70C1FA206}" srcOrd="1" destOrd="0" parTransId="{934DD3A2-F646-4567-81FA-0A779646C0F1}" sibTransId="{5710425E-8550-45F9-87BC-285F9E042A0D}"/>
    <dgm:cxn modelId="{C949828A-07BE-483C-8EC7-D5D960801309}" type="presParOf" srcId="{C2641EF8-542E-4F3B-93DE-A6461AF6C687}" destId="{EEA80377-CC8B-4021-96FD-8BE94B1BA79B}" srcOrd="0" destOrd="0" presId="urn:microsoft.com/office/officeart/2008/layout/LinedList"/>
    <dgm:cxn modelId="{05930D0C-2CF2-4D1F-BFB8-488C3453DEED}" type="presParOf" srcId="{C2641EF8-542E-4F3B-93DE-A6461AF6C687}" destId="{C0878B49-BEDF-413C-B7D9-8ED3458B6860}" srcOrd="1" destOrd="0" presId="urn:microsoft.com/office/officeart/2008/layout/LinedList"/>
    <dgm:cxn modelId="{0F58CFDA-C745-4B3A-8641-ECE3C7324DD5}" type="presParOf" srcId="{C0878B49-BEDF-413C-B7D9-8ED3458B6860}" destId="{2816FB61-D67A-4A48-A65B-708155AF3946}" srcOrd="0" destOrd="0" presId="urn:microsoft.com/office/officeart/2008/layout/LinedList"/>
    <dgm:cxn modelId="{758CADDE-1639-4F7D-8CC0-14F041F32CE1}" type="presParOf" srcId="{C0878B49-BEDF-413C-B7D9-8ED3458B6860}" destId="{E868C24E-482D-4633-9762-3AB64CFA5BB6}" srcOrd="1" destOrd="0" presId="urn:microsoft.com/office/officeart/2008/layout/LinedList"/>
    <dgm:cxn modelId="{0248E378-5613-4CD7-B7D6-8029DD687148}" type="presParOf" srcId="{C2641EF8-542E-4F3B-93DE-A6461AF6C687}" destId="{EBB9A7EF-A652-4D9B-999B-01176E952689}" srcOrd="2" destOrd="0" presId="urn:microsoft.com/office/officeart/2008/layout/LinedList"/>
    <dgm:cxn modelId="{696D407D-96E5-40AE-8910-328681AFEF8E}" type="presParOf" srcId="{C2641EF8-542E-4F3B-93DE-A6461AF6C687}" destId="{165C4D52-1811-4E7A-9567-C914A0CAFA53}" srcOrd="3" destOrd="0" presId="urn:microsoft.com/office/officeart/2008/layout/LinedList"/>
    <dgm:cxn modelId="{00133814-438D-45EF-8BD0-24D5ACAA80D1}" type="presParOf" srcId="{165C4D52-1811-4E7A-9567-C914A0CAFA53}" destId="{C504BAFD-7A7C-40D2-9C9E-8D1C9080D15C}" srcOrd="0" destOrd="0" presId="urn:microsoft.com/office/officeart/2008/layout/LinedList"/>
    <dgm:cxn modelId="{D8F88337-C66A-4374-98B3-DF9500E64B7A}" type="presParOf" srcId="{165C4D52-1811-4E7A-9567-C914A0CAFA53}" destId="{AB5F4708-BD97-4FEA-9910-676C42E921BC}" srcOrd="1" destOrd="0" presId="urn:microsoft.com/office/officeart/2008/layout/LinedList"/>
    <dgm:cxn modelId="{D3A992A8-FDE6-4CE6-8F67-778A1DA9539C}" type="presParOf" srcId="{C2641EF8-542E-4F3B-93DE-A6461AF6C687}" destId="{38ADD650-3E4B-46BF-9E82-B983D35B6CE2}" srcOrd="4" destOrd="0" presId="urn:microsoft.com/office/officeart/2008/layout/LinedList"/>
    <dgm:cxn modelId="{58D017F8-49CC-438C-81D6-78638D7ACD32}" type="presParOf" srcId="{C2641EF8-542E-4F3B-93DE-A6461AF6C687}" destId="{88E7516B-3627-4178-81B5-BBD3535F7C5A}" srcOrd="5" destOrd="0" presId="urn:microsoft.com/office/officeart/2008/layout/LinedList"/>
    <dgm:cxn modelId="{BAB2E67F-433B-4BA2-A7A6-0D14642C7CF5}" type="presParOf" srcId="{88E7516B-3627-4178-81B5-BBD3535F7C5A}" destId="{C6EF3C28-7790-41D7-97C7-5A9E3C5DB5AE}" srcOrd="0" destOrd="0" presId="urn:microsoft.com/office/officeart/2008/layout/LinedList"/>
    <dgm:cxn modelId="{ADA01B36-879D-4FF8-9E2B-2F0C0E8840F1}" type="presParOf" srcId="{88E7516B-3627-4178-81B5-BBD3535F7C5A}" destId="{39BA0B1B-DAFF-4D64-BEC2-0EA9A1E3CF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D47C4-FBF2-47A1-BDB2-5DC17CE2C6BF}">
      <dsp:nvSpPr>
        <dsp:cNvPr id="0" name=""/>
        <dsp:cNvSpPr/>
      </dsp:nvSpPr>
      <dsp:spPr>
        <a:xfrm>
          <a:off x="0" y="475020"/>
          <a:ext cx="6967728" cy="207899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499872" rIns="540773"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a:t>A sender is any such device which is capable of sending data over a network.</a:t>
          </a:r>
          <a:endParaRPr lang="en-US" sz="2400" kern="1200"/>
        </a:p>
        <a:p>
          <a:pPr marL="228600" lvl="1" indent="-228600" algn="l" defTabSz="1066800">
            <a:lnSpc>
              <a:spcPct val="90000"/>
            </a:lnSpc>
            <a:spcBef>
              <a:spcPct val="0"/>
            </a:spcBef>
            <a:spcAft>
              <a:spcPct val="15000"/>
            </a:spcAft>
            <a:buChar char="•"/>
          </a:pPr>
          <a:r>
            <a:rPr lang="en-IN" sz="2400" kern="1200"/>
            <a:t>It can be a computer, mobile phone, smartwatch etc.</a:t>
          </a:r>
          <a:endParaRPr lang="en-US" sz="2400" kern="1200"/>
        </a:p>
      </dsp:txBody>
      <dsp:txXfrm>
        <a:off x="0" y="475020"/>
        <a:ext cx="6967728" cy="2078999"/>
      </dsp:txXfrm>
    </dsp:sp>
    <dsp:sp modelId="{A4DCBACD-E083-43EE-8831-A603EBF167CD}">
      <dsp:nvSpPr>
        <dsp:cNvPr id="0" name=""/>
        <dsp:cNvSpPr/>
      </dsp:nvSpPr>
      <dsp:spPr>
        <a:xfrm>
          <a:off x="348386" y="120780"/>
          <a:ext cx="4877409" cy="70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1066800">
            <a:lnSpc>
              <a:spcPct val="90000"/>
            </a:lnSpc>
            <a:spcBef>
              <a:spcPct val="0"/>
            </a:spcBef>
            <a:spcAft>
              <a:spcPct val="35000"/>
            </a:spcAft>
            <a:buNone/>
          </a:pPr>
          <a:r>
            <a:rPr lang="en-IN" sz="2400" b="1" kern="1200"/>
            <a:t>Sender:</a:t>
          </a:r>
          <a:endParaRPr lang="en-US" sz="2400" kern="1200"/>
        </a:p>
      </dsp:txBody>
      <dsp:txXfrm>
        <a:off x="382971" y="155365"/>
        <a:ext cx="4808239" cy="639310"/>
      </dsp:txXfrm>
    </dsp:sp>
    <dsp:sp modelId="{77C09284-9FE3-429A-B2E8-7D7F806AE20E}">
      <dsp:nvSpPr>
        <dsp:cNvPr id="0" name=""/>
        <dsp:cNvSpPr/>
      </dsp:nvSpPr>
      <dsp:spPr>
        <a:xfrm>
          <a:off x="0" y="3037859"/>
          <a:ext cx="6967728" cy="2419199"/>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499872" rIns="540773"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a:t>A receiver is any such device which is capable of receiving data from the network.</a:t>
          </a:r>
          <a:endParaRPr lang="en-US" sz="2400" kern="1200"/>
        </a:p>
        <a:p>
          <a:pPr marL="228600" lvl="1" indent="-228600" algn="l" defTabSz="1066800">
            <a:lnSpc>
              <a:spcPct val="90000"/>
            </a:lnSpc>
            <a:spcBef>
              <a:spcPct val="0"/>
            </a:spcBef>
            <a:spcAft>
              <a:spcPct val="15000"/>
            </a:spcAft>
            <a:buChar char="•"/>
          </a:pPr>
          <a:r>
            <a:rPr lang="en-IN" sz="2400" kern="1200"/>
            <a:t>It can be any computer, laptop, television etc.</a:t>
          </a:r>
          <a:endParaRPr lang="en-US" sz="2400" kern="1200"/>
        </a:p>
      </dsp:txBody>
      <dsp:txXfrm>
        <a:off x="0" y="3037859"/>
        <a:ext cx="6967728" cy="2419199"/>
      </dsp:txXfrm>
    </dsp:sp>
    <dsp:sp modelId="{73823629-841C-451B-9009-8855A8C75CD7}">
      <dsp:nvSpPr>
        <dsp:cNvPr id="0" name=""/>
        <dsp:cNvSpPr/>
      </dsp:nvSpPr>
      <dsp:spPr>
        <a:xfrm>
          <a:off x="348386" y="2683620"/>
          <a:ext cx="4877409" cy="7084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1066800">
            <a:lnSpc>
              <a:spcPct val="90000"/>
            </a:lnSpc>
            <a:spcBef>
              <a:spcPct val="0"/>
            </a:spcBef>
            <a:spcAft>
              <a:spcPct val="35000"/>
            </a:spcAft>
            <a:buNone/>
          </a:pPr>
          <a:r>
            <a:rPr lang="en-IN" sz="2400" b="1" kern="1200"/>
            <a:t>Receiver</a:t>
          </a:r>
          <a:r>
            <a:rPr lang="en-IN" sz="2400" kern="1200"/>
            <a:t>:</a:t>
          </a:r>
          <a:endParaRPr lang="en-US" sz="2400" kern="1200"/>
        </a:p>
      </dsp:txBody>
      <dsp:txXfrm>
        <a:off x="382971" y="2718205"/>
        <a:ext cx="4808239"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1EE1F-1E11-406E-805A-85F9A1945C8E}">
      <dsp:nvSpPr>
        <dsp:cNvPr id="0" name=""/>
        <dsp:cNvSpPr/>
      </dsp:nvSpPr>
      <dsp:spPr>
        <a:xfrm>
          <a:off x="0" y="229031"/>
          <a:ext cx="6812280" cy="786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1" kern="1200"/>
            <a:t>Message:</a:t>
          </a:r>
          <a:endParaRPr lang="en-US" sz="3200" kern="1200"/>
        </a:p>
      </dsp:txBody>
      <dsp:txXfrm>
        <a:off x="38381" y="267412"/>
        <a:ext cx="6735518" cy="709478"/>
      </dsp:txXfrm>
    </dsp:sp>
    <dsp:sp modelId="{FA23A592-A77F-4528-92B7-43B132F277AB}">
      <dsp:nvSpPr>
        <dsp:cNvPr id="0" name=""/>
        <dsp:cNvSpPr/>
      </dsp:nvSpPr>
      <dsp:spPr>
        <a:xfrm>
          <a:off x="0" y="1015272"/>
          <a:ext cx="6812280" cy="1920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IN" sz="2500" kern="1200"/>
            <a:t>It is the data or information that needs to be exchanged between the sender and the receiver.</a:t>
          </a:r>
          <a:endParaRPr lang="en-US" sz="2500" kern="1200"/>
        </a:p>
        <a:p>
          <a:pPr marL="228600" lvl="1" indent="-228600" algn="l" defTabSz="1111250">
            <a:lnSpc>
              <a:spcPct val="90000"/>
            </a:lnSpc>
            <a:spcBef>
              <a:spcPct val="0"/>
            </a:spcBef>
            <a:spcAft>
              <a:spcPct val="20000"/>
            </a:spcAft>
            <a:buChar char="•"/>
          </a:pPr>
          <a:r>
            <a:rPr lang="en-IN" sz="2500" kern="1200"/>
            <a:t>Messages can be in the form of text, number, image, audio, video, etc.</a:t>
          </a:r>
          <a:endParaRPr lang="en-US" sz="2500" kern="1200"/>
        </a:p>
      </dsp:txBody>
      <dsp:txXfrm>
        <a:off x="0" y="1015272"/>
        <a:ext cx="6812280" cy="1920960"/>
      </dsp:txXfrm>
    </dsp:sp>
    <dsp:sp modelId="{84C7BF1A-6096-4F31-B961-B9CADE6D472E}">
      <dsp:nvSpPr>
        <dsp:cNvPr id="0" name=""/>
        <dsp:cNvSpPr/>
      </dsp:nvSpPr>
      <dsp:spPr>
        <a:xfrm>
          <a:off x="0" y="2936232"/>
          <a:ext cx="6812280" cy="786240"/>
        </a:xfrm>
        <a:prstGeom prst="roundRect">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1" kern="1200"/>
            <a:t>Communication media:</a:t>
          </a:r>
          <a:endParaRPr lang="en-US" sz="3200" kern="1200"/>
        </a:p>
      </dsp:txBody>
      <dsp:txXfrm>
        <a:off x="38381" y="2974613"/>
        <a:ext cx="6735518" cy="709478"/>
      </dsp:txXfrm>
    </dsp:sp>
    <dsp:sp modelId="{940F6809-9E32-4B87-AF24-6A6886063049}">
      <dsp:nvSpPr>
        <dsp:cNvPr id="0" name=""/>
        <dsp:cNvSpPr/>
      </dsp:nvSpPr>
      <dsp:spPr>
        <a:xfrm>
          <a:off x="0" y="3722472"/>
          <a:ext cx="6812280" cy="1589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It is the path through which the message travels between source and destination.</a:t>
          </a:r>
        </a:p>
        <a:p>
          <a:pPr marL="228600" lvl="1" indent="-228600" algn="l" defTabSz="1111250">
            <a:lnSpc>
              <a:spcPct val="90000"/>
            </a:lnSpc>
            <a:spcBef>
              <a:spcPct val="0"/>
            </a:spcBef>
            <a:spcAft>
              <a:spcPct val="20000"/>
            </a:spcAft>
            <a:buChar char="•"/>
          </a:pPr>
          <a:r>
            <a:rPr lang="en-US" sz="2500" kern="1200"/>
            <a:t>It is also called medium or link which is either wired or wireless.</a:t>
          </a:r>
        </a:p>
      </dsp:txBody>
      <dsp:txXfrm>
        <a:off x="0" y="3722472"/>
        <a:ext cx="6812280" cy="1589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853E9B-A23C-4979-9F2E-BEE52C587022}">
      <dsp:nvSpPr>
        <dsp:cNvPr id="0" name=""/>
        <dsp:cNvSpPr/>
      </dsp:nvSpPr>
      <dsp:spPr>
        <a:xfrm>
          <a:off x="0" y="0"/>
          <a:ext cx="5091379" cy="12130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Yes, there are many alternatives which include:</a:t>
          </a:r>
        </a:p>
      </dsp:txBody>
      <dsp:txXfrm>
        <a:off x="35529" y="35529"/>
        <a:ext cx="3679908" cy="1141985"/>
      </dsp:txXfrm>
    </dsp:sp>
    <dsp:sp modelId="{B4E9925B-7E50-406A-9804-A3EF5C813D41}">
      <dsp:nvSpPr>
        <dsp:cNvPr id="0" name=""/>
        <dsp:cNvSpPr/>
      </dsp:nvSpPr>
      <dsp:spPr>
        <a:xfrm>
          <a:off x="426403" y="1433596"/>
          <a:ext cx="5091379" cy="121304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To make a dedicated connection between each pair of devices (</a:t>
          </a:r>
          <a:r>
            <a:rPr lang="en-US" sz="2000" b="1" kern="1200" dirty="0"/>
            <a:t>mesh topology</a:t>
          </a:r>
          <a:r>
            <a:rPr lang="en-US" sz="2000" kern="1200" dirty="0"/>
            <a:t>)</a:t>
          </a:r>
        </a:p>
      </dsp:txBody>
      <dsp:txXfrm>
        <a:off x="461932" y="1469125"/>
        <a:ext cx="3805440" cy="1141985"/>
      </dsp:txXfrm>
    </dsp:sp>
    <dsp:sp modelId="{A0BEC6E1-CBC2-4559-88F0-8D68346FAC8C}">
      <dsp:nvSpPr>
        <dsp:cNvPr id="0" name=""/>
        <dsp:cNvSpPr/>
      </dsp:nvSpPr>
      <dsp:spPr>
        <a:xfrm>
          <a:off x="846441" y="2867192"/>
          <a:ext cx="5091379" cy="121304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To make a dedicated connection between a central device and every other device (</a:t>
          </a:r>
          <a:r>
            <a:rPr lang="en-US" sz="1800" b="1" kern="1200" dirty="0"/>
            <a:t>star topology</a:t>
          </a:r>
          <a:r>
            <a:rPr lang="en-US" sz="1800" kern="1200" dirty="0"/>
            <a:t>)</a:t>
          </a:r>
        </a:p>
      </dsp:txBody>
      <dsp:txXfrm>
        <a:off x="881970" y="2902721"/>
        <a:ext cx="3811804" cy="1141985"/>
      </dsp:txXfrm>
    </dsp:sp>
    <dsp:sp modelId="{761FB90C-2AEA-4AB3-898B-0F1A8AA0367C}">
      <dsp:nvSpPr>
        <dsp:cNvPr id="0" name=""/>
        <dsp:cNvSpPr/>
      </dsp:nvSpPr>
      <dsp:spPr>
        <a:xfrm>
          <a:off x="1272844" y="4300788"/>
          <a:ext cx="5091379" cy="12130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#However, such methods are costly in case of large networks, thus the most effective method are switching techniques.</a:t>
          </a:r>
          <a:endParaRPr lang="en-US" sz="1700" kern="1200" dirty="0"/>
        </a:p>
      </dsp:txBody>
      <dsp:txXfrm>
        <a:off x="1308373" y="4336317"/>
        <a:ext cx="3805440" cy="1141985"/>
      </dsp:txXfrm>
    </dsp:sp>
    <dsp:sp modelId="{4DA6A20C-8AC3-4831-9C09-4F321C4F5493}">
      <dsp:nvSpPr>
        <dsp:cNvPr id="0" name=""/>
        <dsp:cNvSpPr/>
      </dsp:nvSpPr>
      <dsp:spPr>
        <a:xfrm>
          <a:off x="4302901" y="929080"/>
          <a:ext cx="788477" cy="78847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480308" y="929080"/>
        <a:ext cx="433663" cy="593329"/>
      </dsp:txXfrm>
    </dsp:sp>
    <dsp:sp modelId="{BD93A888-FDE4-48AE-8C96-C1B9CB9AAE7B}">
      <dsp:nvSpPr>
        <dsp:cNvPr id="0" name=""/>
        <dsp:cNvSpPr/>
      </dsp:nvSpPr>
      <dsp:spPr>
        <a:xfrm>
          <a:off x="4729304" y="2362677"/>
          <a:ext cx="788477" cy="78847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906711" y="2362677"/>
        <a:ext cx="433663" cy="593329"/>
      </dsp:txXfrm>
    </dsp:sp>
    <dsp:sp modelId="{2BE983DA-A411-4563-94E4-6ED139CE7310}">
      <dsp:nvSpPr>
        <dsp:cNvPr id="0" name=""/>
        <dsp:cNvSpPr/>
      </dsp:nvSpPr>
      <dsp:spPr>
        <a:xfrm>
          <a:off x="5149343" y="3796273"/>
          <a:ext cx="788477" cy="788477"/>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326750" y="3796273"/>
        <a:ext cx="433663" cy="5933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68F65-193D-4DD7-B1C3-EC5F76FCCEEE}">
      <dsp:nvSpPr>
        <dsp:cNvPr id="0" name=""/>
        <dsp:cNvSpPr/>
      </dsp:nvSpPr>
      <dsp:spPr>
        <a:xfrm>
          <a:off x="-147008" y="-30609"/>
          <a:ext cx="9000512" cy="95865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Neue Haas Grotesk Text Pro"/>
            </a:rPr>
            <a:t>1. In</a:t>
          </a:r>
          <a:r>
            <a:rPr lang="en-US" sz="2000" kern="1200" dirty="0"/>
            <a:t> circuit switching, before a communication starts, a dedicated path is identified between the sender and the receiver. </a:t>
          </a:r>
        </a:p>
      </dsp:txBody>
      <dsp:txXfrm>
        <a:off x="-118930" y="-2531"/>
        <a:ext cx="7810996" cy="902499"/>
      </dsp:txXfrm>
    </dsp:sp>
    <dsp:sp modelId="{EE87080E-8827-4854-B7E0-ACD61D7D7E7F}">
      <dsp:nvSpPr>
        <dsp:cNvPr id="0" name=""/>
        <dsp:cNvSpPr/>
      </dsp:nvSpPr>
      <dsp:spPr>
        <a:xfrm>
          <a:off x="851553" y="1102346"/>
          <a:ext cx="8412480" cy="958655"/>
        </a:xfrm>
        <a:prstGeom prst="roundRect">
          <a:avLst>
            <a:gd name="adj" fmla="val 10000"/>
          </a:avLst>
        </a:prstGeom>
        <a:solidFill>
          <a:schemeClr val="accent2">
            <a:hueOff val="-441124"/>
            <a:satOff val="49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Neue Haas Grotesk Text Pro"/>
            </a:rPr>
            <a:t>2. This</a:t>
          </a:r>
          <a:r>
            <a:rPr lang="en-US" sz="2000" kern="1200" dirty="0"/>
            <a:t> path is a connected sequence of links between network nodes.</a:t>
          </a:r>
        </a:p>
      </dsp:txBody>
      <dsp:txXfrm>
        <a:off x="879631" y="1130424"/>
        <a:ext cx="7028652" cy="902499"/>
      </dsp:txXfrm>
    </dsp:sp>
    <dsp:sp modelId="{24AEEE8C-6CC0-4428-AD21-317D529915EF}">
      <dsp:nvSpPr>
        <dsp:cNvPr id="0" name=""/>
        <dsp:cNvSpPr/>
      </dsp:nvSpPr>
      <dsp:spPr>
        <a:xfrm>
          <a:off x="1545582" y="2235302"/>
          <a:ext cx="8412480" cy="958655"/>
        </a:xfrm>
        <a:prstGeom prst="roundRect">
          <a:avLst>
            <a:gd name="adj" fmla="val 10000"/>
          </a:avLst>
        </a:prstGeom>
        <a:solidFill>
          <a:schemeClr val="accent2">
            <a:hueOff val="-882249"/>
            <a:satOff val="995"/>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Neue Haas Grotesk Text Pro"/>
            </a:rPr>
            <a:t>3. </a:t>
          </a:r>
          <a:r>
            <a:rPr lang="en-US" sz="2000" kern="1200" dirty="0"/>
            <a:t>All packets follow the same path established during the connection. (packets are chunks of information)</a:t>
          </a:r>
        </a:p>
      </dsp:txBody>
      <dsp:txXfrm>
        <a:off x="1573660" y="2263380"/>
        <a:ext cx="7039168" cy="902499"/>
      </dsp:txXfrm>
    </dsp:sp>
    <dsp:sp modelId="{4058FD4F-D9F3-4254-AC7A-C6146E7D789F}">
      <dsp:nvSpPr>
        <dsp:cNvPr id="0" name=""/>
        <dsp:cNvSpPr/>
      </dsp:nvSpPr>
      <dsp:spPr>
        <a:xfrm>
          <a:off x="2250128" y="3307039"/>
          <a:ext cx="8412480" cy="1081094"/>
        </a:xfrm>
        <a:prstGeom prst="roundRect">
          <a:avLst>
            <a:gd name="adj" fmla="val 10000"/>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Eg</a:t>
          </a:r>
          <a:r>
            <a:rPr lang="en-US" sz="1800" kern="1200" dirty="0"/>
            <a:t> : In earlier days, when we placed a telephone call, the switching equipment within the telephone system finds out a physical channel all the way from our telephone at home to the receiver’s telephone.</a:t>
          </a:r>
        </a:p>
      </dsp:txBody>
      <dsp:txXfrm>
        <a:off x="2281792" y="3338703"/>
        <a:ext cx="7021480" cy="1017766"/>
      </dsp:txXfrm>
    </dsp:sp>
    <dsp:sp modelId="{2D2B827D-9264-469E-8981-EDE81F433D63}">
      <dsp:nvSpPr>
        <dsp:cNvPr id="0" name=""/>
        <dsp:cNvSpPr/>
      </dsp:nvSpPr>
      <dsp:spPr>
        <a:xfrm>
          <a:off x="7936362" y="703632"/>
          <a:ext cx="623125" cy="62312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076565" y="703632"/>
        <a:ext cx="342719" cy="468902"/>
      </dsp:txXfrm>
    </dsp:sp>
    <dsp:sp modelId="{FA84F141-2B3F-4ADE-9B5E-4B0512890E34}">
      <dsp:nvSpPr>
        <dsp:cNvPr id="0" name=""/>
        <dsp:cNvSpPr/>
      </dsp:nvSpPr>
      <dsp:spPr>
        <a:xfrm>
          <a:off x="8640907" y="1836589"/>
          <a:ext cx="623125" cy="623125"/>
        </a:xfrm>
        <a:prstGeom prst="downArrow">
          <a:avLst>
            <a:gd name="adj1" fmla="val 55000"/>
            <a:gd name="adj2" fmla="val 45000"/>
          </a:avLst>
        </a:prstGeom>
        <a:solidFill>
          <a:schemeClr val="accent2">
            <a:tint val="40000"/>
            <a:alpha val="90000"/>
            <a:hueOff val="-920933"/>
            <a:satOff val="6135"/>
            <a:lumOff val="561"/>
            <a:alphaOff val="0"/>
          </a:schemeClr>
        </a:solidFill>
        <a:ln w="12700" cap="flat" cmpd="sng" algn="ctr">
          <a:solidFill>
            <a:schemeClr val="accent2">
              <a:tint val="40000"/>
              <a:alpha val="90000"/>
              <a:hueOff val="-920933"/>
              <a:satOff val="6135"/>
              <a:lumOff val="5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781110" y="1836589"/>
        <a:ext cx="342719" cy="468902"/>
      </dsp:txXfrm>
    </dsp:sp>
    <dsp:sp modelId="{0D4542D4-3D22-467E-B833-5C0FA126D268}">
      <dsp:nvSpPr>
        <dsp:cNvPr id="0" name=""/>
        <dsp:cNvSpPr/>
      </dsp:nvSpPr>
      <dsp:spPr>
        <a:xfrm>
          <a:off x="9334936" y="2969545"/>
          <a:ext cx="623125" cy="623125"/>
        </a:xfrm>
        <a:prstGeom prst="downArrow">
          <a:avLst>
            <a:gd name="adj1" fmla="val 55000"/>
            <a:gd name="adj2" fmla="val 45000"/>
          </a:avLst>
        </a:prstGeom>
        <a:solidFill>
          <a:schemeClr val="accent2">
            <a:tint val="40000"/>
            <a:alpha val="90000"/>
            <a:hueOff val="-1841865"/>
            <a:satOff val="12270"/>
            <a:lumOff val="1122"/>
            <a:alphaOff val="0"/>
          </a:schemeClr>
        </a:solidFill>
        <a:ln w="12700" cap="flat" cmpd="sng" algn="ctr">
          <a:solidFill>
            <a:schemeClr val="accent2">
              <a:tint val="40000"/>
              <a:alpha val="90000"/>
              <a:hueOff val="-1841865"/>
              <a:satOff val="12270"/>
              <a:lumOff val="11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475139" y="2969545"/>
        <a:ext cx="342719" cy="4689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A11C3-CCF4-49D5-8F55-4BCAAA60C69D}">
      <dsp:nvSpPr>
        <dsp:cNvPr id="0" name=""/>
        <dsp:cNvSpPr/>
      </dsp:nvSpPr>
      <dsp:spPr>
        <a:xfrm>
          <a:off x="0" y="0"/>
          <a:ext cx="8938260" cy="130725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Neue Haas Grotesk Text Pro"/>
            </a:rPr>
            <a:t>1. In </a:t>
          </a:r>
          <a:r>
            <a:rPr lang="en-US" sz="2400" kern="1200"/>
            <a:t>packet switching, each information or message to be transmitted between sender and receiver is broken down into smaller pieces, called packets.</a:t>
          </a:r>
        </a:p>
      </dsp:txBody>
      <dsp:txXfrm>
        <a:off x="38288" y="38288"/>
        <a:ext cx="7527628" cy="1230681"/>
      </dsp:txXfrm>
    </dsp:sp>
    <dsp:sp modelId="{C13662A4-795C-4B63-9E7C-666CBC8FAAED}">
      <dsp:nvSpPr>
        <dsp:cNvPr id="0" name=""/>
        <dsp:cNvSpPr/>
      </dsp:nvSpPr>
      <dsp:spPr>
        <a:xfrm>
          <a:off x="788670" y="1525133"/>
          <a:ext cx="8938260" cy="1307257"/>
        </a:xfrm>
        <a:prstGeom prst="roundRect">
          <a:avLst>
            <a:gd name="adj" fmla="val 10000"/>
          </a:avLst>
        </a:prstGeom>
        <a:solidFill>
          <a:schemeClr val="accent2">
            <a:hueOff val="-661686"/>
            <a:satOff val="746"/>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Neue Haas Grotesk Text Pro"/>
            </a:rPr>
            <a:t>2. </a:t>
          </a:r>
          <a:r>
            <a:rPr lang="en-US" sz="2400" kern="1200"/>
            <a:t>These packets are then transmitted independently through the network.</a:t>
          </a:r>
        </a:p>
      </dsp:txBody>
      <dsp:txXfrm>
        <a:off x="826958" y="1563421"/>
        <a:ext cx="7223296" cy="1230681"/>
      </dsp:txXfrm>
    </dsp:sp>
    <dsp:sp modelId="{A38DA254-9C58-4F9E-8E7B-0AC8DEEBBAF0}">
      <dsp:nvSpPr>
        <dsp:cNvPr id="0" name=""/>
        <dsp:cNvSpPr/>
      </dsp:nvSpPr>
      <dsp:spPr>
        <a:xfrm>
          <a:off x="1577340" y="3050266"/>
          <a:ext cx="8938260" cy="1307257"/>
        </a:xfrm>
        <a:prstGeom prst="roundRect">
          <a:avLst>
            <a:gd name="adj" fmla="val 10000"/>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Neue Haas Grotesk Text Pro"/>
            </a:rPr>
            <a:t>3. </a:t>
          </a:r>
          <a:r>
            <a:rPr lang="en-US" sz="2400" kern="1200"/>
            <a:t>Different packets of the same message may take different routes depending on availability.</a:t>
          </a:r>
        </a:p>
      </dsp:txBody>
      <dsp:txXfrm>
        <a:off x="1615628" y="3088554"/>
        <a:ext cx="7223296" cy="1230681"/>
      </dsp:txXfrm>
    </dsp:sp>
    <dsp:sp modelId="{3294AE11-BD0C-4D01-B085-F4CC83495D02}">
      <dsp:nvSpPr>
        <dsp:cNvPr id="0" name=""/>
        <dsp:cNvSpPr/>
      </dsp:nvSpPr>
      <dsp:spPr>
        <a:xfrm>
          <a:off x="8088542" y="991336"/>
          <a:ext cx="849717" cy="84971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79728" y="991336"/>
        <a:ext cx="467345" cy="639412"/>
      </dsp:txXfrm>
    </dsp:sp>
    <dsp:sp modelId="{745D49BB-53B7-443C-9F6C-0A2A3C51F7DC}">
      <dsp:nvSpPr>
        <dsp:cNvPr id="0" name=""/>
        <dsp:cNvSpPr/>
      </dsp:nvSpPr>
      <dsp:spPr>
        <a:xfrm>
          <a:off x="8877212" y="2507755"/>
          <a:ext cx="849717" cy="849717"/>
        </a:xfrm>
        <a:prstGeom prst="downArrow">
          <a:avLst>
            <a:gd name="adj1" fmla="val 55000"/>
            <a:gd name="adj2" fmla="val 45000"/>
          </a:avLst>
        </a:prstGeom>
        <a:solidFill>
          <a:schemeClr val="accent2">
            <a:tint val="40000"/>
            <a:alpha val="90000"/>
            <a:hueOff val="-1841865"/>
            <a:satOff val="12270"/>
            <a:lumOff val="1122"/>
            <a:alphaOff val="0"/>
          </a:schemeClr>
        </a:solidFill>
        <a:ln w="12700" cap="flat" cmpd="sng" algn="ctr">
          <a:solidFill>
            <a:schemeClr val="accent2">
              <a:tint val="40000"/>
              <a:alpha val="90000"/>
              <a:hueOff val="-1841865"/>
              <a:satOff val="12270"/>
              <a:lumOff val="11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8398" y="2507755"/>
        <a:ext cx="467345" cy="6394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03794-04C1-4780-944F-31E3FE662787}">
      <dsp:nvSpPr>
        <dsp:cNvPr id="0" name=""/>
        <dsp:cNvSpPr/>
      </dsp:nvSpPr>
      <dsp:spPr>
        <a:xfrm>
          <a:off x="0" y="109950"/>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Hypertext transfer protocol (HTTP)</a:t>
          </a:r>
          <a:endParaRPr lang="en-US" sz="2500" kern="1200"/>
        </a:p>
      </dsp:txBody>
      <dsp:txXfrm>
        <a:off x="0" y="109950"/>
        <a:ext cx="2751467" cy="1650880"/>
      </dsp:txXfrm>
    </dsp:sp>
    <dsp:sp modelId="{E035EBC8-EBB4-4607-B04C-F33ACACD9804}">
      <dsp:nvSpPr>
        <dsp:cNvPr id="0" name=""/>
        <dsp:cNvSpPr/>
      </dsp:nvSpPr>
      <dsp:spPr>
        <a:xfrm>
          <a:off x="3026614" y="109950"/>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File Transfer Protocol (FTP)</a:t>
          </a:r>
          <a:endParaRPr lang="en-US" sz="2500" kern="1200"/>
        </a:p>
      </dsp:txBody>
      <dsp:txXfrm>
        <a:off x="3026614" y="109950"/>
        <a:ext cx="2751467" cy="1650880"/>
      </dsp:txXfrm>
    </dsp:sp>
    <dsp:sp modelId="{DEE0CED2-C24B-4C0D-8641-23DF2BF55277}">
      <dsp:nvSpPr>
        <dsp:cNvPr id="0" name=""/>
        <dsp:cNvSpPr/>
      </dsp:nvSpPr>
      <dsp:spPr>
        <a:xfrm>
          <a:off x="6053228" y="109950"/>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Point to Point Protocol (PPP)</a:t>
          </a:r>
          <a:endParaRPr lang="en-US" sz="2500" kern="1200"/>
        </a:p>
      </dsp:txBody>
      <dsp:txXfrm>
        <a:off x="6053228" y="109950"/>
        <a:ext cx="2751467" cy="1650880"/>
      </dsp:txXfrm>
    </dsp:sp>
    <dsp:sp modelId="{2D452BD7-7938-4399-93C7-A8138615B8DD}">
      <dsp:nvSpPr>
        <dsp:cNvPr id="0" name=""/>
        <dsp:cNvSpPr/>
      </dsp:nvSpPr>
      <dsp:spPr>
        <a:xfrm>
          <a:off x="1513307" y="2035977"/>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Simple Mail Transfer Protocol (SMPT)</a:t>
          </a:r>
          <a:endParaRPr lang="en-US" sz="2500" kern="1200"/>
        </a:p>
      </dsp:txBody>
      <dsp:txXfrm>
        <a:off x="1513307" y="2035977"/>
        <a:ext cx="2751467" cy="1650880"/>
      </dsp:txXfrm>
    </dsp:sp>
    <dsp:sp modelId="{2D731F6F-6A1C-4CEE-AC64-9E531B364171}">
      <dsp:nvSpPr>
        <dsp:cNvPr id="0" name=""/>
        <dsp:cNvSpPr/>
      </dsp:nvSpPr>
      <dsp:spPr>
        <a:xfrm>
          <a:off x="4539921" y="2035977"/>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Transmission Control Protocol (TCP)/ Internet Protocol (IP)</a:t>
          </a:r>
          <a:endParaRPr lang="en-US" sz="2500" kern="1200"/>
        </a:p>
      </dsp:txBody>
      <dsp:txXfrm>
        <a:off x="4539921" y="2035977"/>
        <a:ext cx="2751467" cy="16508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80377-CC8B-4021-96FD-8BE94B1BA79B}">
      <dsp:nvSpPr>
        <dsp:cNvPr id="0" name=""/>
        <dsp:cNvSpPr/>
      </dsp:nvSpPr>
      <dsp:spPr>
        <a:xfrm>
          <a:off x="0" y="2238"/>
          <a:ext cx="105064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6FB61-D67A-4A48-A65B-708155AF3946}">
      <dsp:nvSpPr>
        <dsp:cNvPr id="0" name=""/>
        <dsp:cNvSpPr/>
      </dsp:nvSpPr>
      <dsp:spPr>
        <a:xfrm>
          <a:off x="0" y="2238"/>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TCP guarantees the delivery of packets on the designated IP address. It is also responsible for ordering the packets so that they are delivered in sequence.</a:t>
          </a:r>
        </a:p>
      </dsp:txBody>
      <dsp:txXfrm>
        <a:off x="0" y="2238"/>
        <a:ext cx="10506456" cy="1526822"/>
      </dsp:txXfrm>
    </dsp:sp>
    <dsp:sp modelId="{EBB9A7EF-A652-4D9B-999B-01176E952689}">
      <dsp:nvSpPr>
        <dsp:cNvPr id="0" name=""/>
        <dsp:cNvSpPr/>
      </dsp:nvSpPr>
      <dsp:spPr>
        <a:xfrm>
          <a:off x="0" y="1529061"/>
          <a:ext cx="105064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04BAFD-7A7C-40D2-9C9E-8D1C9080D15C}">
      <dsp:nvSpPr>
        <dsp:cNvPr id="0" name=""/>
        <dsp:cNvSpPr/>
      </dsp:nvSpPr>
      <dsp:spPr>
        <a:xfrm>
          <a:off x="0" y="1529061"/>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Neue Haas Grotesk Text Pro"/>
            </a:rPr>
            <a:t>#1. There</a:t>
          </a:r>
          <a:r>
            <a:rPr lang="en-US" sz="2400" kern="1200" dirty="0"/>
            <a:t> are many connection path in Internet so, there are many possible paths between two hosts. Hence, two packets of the same message can take two different routes depending on congestion and other factors in different possible routes.</a:t>
          </a:r>
          <a:r>
            <a:rPr lang="en-US" sz="2400" kern="1200" dirty="0">
              <a:latin typeface="Neue Haas Grotesk Text Pro"/>
            </a:rPr>
            <a:t> </a:t>
          </a:r>
        </a:p>
      </dsp:txBody>
      <dsp:txXfrm>
        <a:off x="0" y="1529061"/>
        <a:ext cx="10506456" cy="1526822"/>
      </dsp:txXfrm>
    </dsp:sp>
    <dsp:sp modelId="{38ADD650-3E4B-46BF-9E82-B983D35B6CE2}">
      <dsp:nvSpPr>
        <dsp:cNvPr id="0" name=""/>
        <dsp:cNvSpPr/>
      </dsp:nvSpPr>
      <dsp:spPr>
        <a:xfrm>
          <a:off x="0" y="3055884"/>
          <a:ext cx="105064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F3C28-7790-41D7-97C7-5A9E3C5DB5AE}">
      <dsp:nvSpPr>
        <dsp:cNvPr id="0" name=""/>
        <dsp:cNvSpPr/>
      </dsp:nvSpPr>
      <dsp:spPr>
        <a:xfrm>
          <a:off x="0" y="3055884"/>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Neue Haas Grotesk Text Pro"/>
            </a:rPr>
            <a:t>#2.When</a:t>
          </a:r>
          <a:r>
            <a:rPr lang="en-US" sz="2400" kern="1200" dirty="0"/>
            <a:t> all the packets finally reach the destination machine, they are reassembled into the original message at the receiver’s end.</a:t>
          </a:r>
        </a:p>
      </dsp:txBody>
      <dsp:txXfrm>
        <a:off x="0" y="3055884"/>
        <a:ext cx="10506456" cy="152682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9/17/2022</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296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9/17/2022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53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9/17/2022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1084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9/17/2022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21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9/17/2022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607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9/17/2022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3910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9/17/2022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59366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9/17/2022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4350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9/17/2022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3717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9/17/2022</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4041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9/17/2022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90276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9/17/2022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6086601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Rectangle 1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3" descr="Ethernet cables connected to a networking patch">
            <a:extLst>
              <a:ext uri="{FF2B5EF4-FFF2-40B4-BE49-F238E27FC236}">
                <a16:creationId xmlns:a16="http://schemas.microsoft.com/office/drawing/2014/main" id="{693A769C-AA74-0653-6A63-B1C95E9B87BF}"/>
              </a:ext>
            </a:extLst>
          </p:cNvPr>
          <p:cNvPicPr>
            <a:picLocks noChangeAspect="1"/>
          </p:cNvPicPr>
          <p:nvPr/>
        </p:nvPicPr>
        <p:blipFill rotWithShape="1">
          <a:blip r:embed="rId2"/>
          <a:srcRect t="29937" r="-2" b="13812"/>
          <a:stretch/>
        </p:blipFill>
        <p:spPr>
          <a:xfrm>
            <a:off x="20" y="10"/>
            <a:ext cx="12191981" cy="6857990"/>
          </a:xfrm>
          <a:prstGeom prst="rect">
            <a:avLst/>
          </a:prstGeom>
        </p:spPr>
      </p:pic>
      <p:sp>
        <p:nvSpPr>
          <p:cNvPr id="11" name="Rectangle 1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C47744-62A0-2E27-68DC-815D9C377D9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Data Communications</a:t>
            </a:r>
          </a:p>
        </p:txBody>
      </p:sp>
    </p:spTree>
    <p:extLst>
      <p:ext uri="{BB962C8B-B14F-4D97-AF65-F5344CB8AC3E}">
        <p14:creationId xmlns:p14="http://schemas.microsoft.com/office/powerpoint/2010/main" val="376550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45EC87-EA51-4C65-A3F8-5384D268E8A0}"/>
              </a:ext>
            </a:extLst>
          </p:cNvPr>
          <p:cNvSpPr>
            <a:spLocks noGrp="1"/>
          </p:cNvSpPr>
          <p:nvPr>
            <p:ph type="title"/>
          </p:nvPr>
        </p:nvSpPr>
        <p:spPr>
          <a:xfrm>
            <a:off x="621792" y="1161288"/>
            <a:ext cx="3602736" cy="4526280"/>
          </a:xfrm>
        </p:spPr>
        <p:txBody>
          <a:bodyPr>
            <a:normAutofit/>
          </a:bodyPr>
          <a:lstStyle/>
          <a:p>
            <a:r>
              <a:rPr lang="en-IN" dirty="0"/>
              <a:t>Data Transfer Rates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ontent Placeholder 2">
            <a:extLst>
              <a:ext uri="{FF2B5EF4-FFF2-40B4-BE49-F238E27FC236}">
                <a16:creationId xmlns:a16="http://schemas.microsoft.com/office/drawing/2014/main" id="{5036C851-3404-4776-B29D-56AE672F0842}"/>
              </a:ext>
            </a:extLst>
          </p:cNvPr>
          <p:cNvSpPr>
            <a:spLocks noGrp="1"/>
          </p:cNvSpPr>
          <p:nvPr>
            <p:ph idx="1"/>
          </p:nvPr>
        </p:nvSpPr>
        <p:spPr>
          <a:xfrm>
            <a:off x="5434149" y="932688"/>
            <a:ext cx="5916603" cy="4992624"/>
          </a:xfrm>
        </p:spPr>
        <p:txBody>
          <a:bodyPr anchor="ctr">
            <a:normAutofit/>
          </a:bodyPr>
          <a:lstStyle/>
          <a:p>
            <a:pPr>
              <a:lnSpc>
                <a:spcPct val="100000"/>
              </a:lnSpc>
            </a:pPr>
            <a:r>
              <a:rPr lang="en-US" sz="1900"/>
              <a:t>The data transfer rate represents the amount of data transferred per second by a communications channel or a computing or storage device. Data rate is measured in units of bits per second (bps), bytes per second (Bps), or baud.</a:t>
            </a:r>
          </a:p>
          <a:p>
            <a:pPr>
              <a:lnSpc>
                <a:spcPct val="100000"/>
              </a:lnSpc>
            </a:pPr>
            <a:r>
              <a:rPr lang="en-US" sz="1900"/>
              <a:t>Multiplier Prefixes</a:t>
            </a:r>
          </a:p>
          <a:p>
            <a:pPr lvl="1">
              <a:lnSpc>
                <a:spcPct val="100000"/>
              </a:lnSpc>
            </a:pPr>
            <a:r>
              <a:rPr lang="en-US" sz="1900"/>
              <a:t>Date rates- </a:t>
            </a:r>
            <a:r>
              <a:rPr lang="es-ES" sz="1900"/>
              <a:t>"kilo-", "mega-", "giga-", "tera-" etc.</a:t>
            </a:r>
          </a:p>
          <a:p>
            <a:pPr lvl="1">
              <a:lnSpc>
                <a:spcPct val="100000"/>
              </a:lnSpc>
            </a:pPr>
            <a:r>
              <a:rPr lang="es-ES" sz="1900"/>
              <a:t>Eg. </a:t>
            </a:r>
            <a:r>
              <a:rPr lang="en-US" sz="1900"/>
              <a:t>6 kbps is 64 kilo bits per second (64000 bps)</a:t>
            </a:r>
            <a:endParaRPr lang="es-ES" sz="1900"/>
          </a:p>
          <a:p>
            <a:pPr lvl="1">
              <a:lnSpc>
                <a:spcPct val="100000"/>
              </a:lnSpc>
            </a:pPr>
            <a:r>
              <a:rPr lang="en-US" sz="1900"/>
              <a:t>Storage- increase successively with 1024 times.</a:t>
            </a:r>
          </a:p>
          <a:p>
            <a:pPr lvl="1">
              <a:lnSpc>
                <a:spcPct val="100000"/>
              </a:lnSpc>
            </a:pPr>
            <a:r>
              <a:rPr lang="en-US" sz="1900"/>
              <a:t>Eg. </a:t>
            </a:r>
            <a:r>
              <a:rPr lang="da-DK" sz="1900"/>
              <a:t>1 MB = 1024 kilobytes; 1 GB = 1024 megabytes</a:t>
            </a:r>
            <a:endParaRPr lang="en-IN" sz="1900"/>
          </a:p>
        </p:txBody>
      </p:sp>
    </p:spTree>
    <p:extLst>
      <p:ext uri="{BB962C8B-B14F-4D97-AF65-F5344CB8AC3E}">
        <p14:creationId xmlns:p14="http://schemas.microsoft.com/office/powerpoint/2010/main" val="3627512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Person pressing button">
            <a:extLst>
              <a:ext uri="{FF2B5EF4-FFF2-40B4-BE49-F238E27FC236}">
                <a16:creationId xmlns:a16="http://schemas.microsoft.com/office/drawing/2014/main" id="{9EEB2E9E-162B-308B-FF1A-128E1FF5F744}"/>
              </a:ext>
            </a:extLst>
          </p:cNvPr>
          <p:cNvPicPr>
            <a:picLocks noChangeAspect="1"/>
          </p:cNvPicPr>
          <p:nvPr/>
        </p:nvPicPr>
        <p:blipFill rotWithShape="1">
          <a:blip r:embed="rId2"/>
          <a:srcRect b="15730"/>
          <a:stretch/>
        </p:blipFill>
        <p:spPr>
          <a:xfrm>
            <a:off x="20" y="10"/>
            <a:ext cx="12191979" cy="6857989"/>
          </a:xfrm>
          <a:prstGeom prst="rect">
            <a:avLst/>
          </a:prstGeom>
        </p:spPr>
      </p:pic>
      <p:sp>
        <p:nvSpPr>
          <p:cNvPr id="25" name="Rectangle 2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553" y="3091928"/>
            <a:ext cx="9078562" cy="2387600"/>
          </a:xfrm>
        </p:spPr>
        <p:txBody>
          <a:bodyPr>
            <a:normAutofit/>
          </a:bodyPr>
          <a:lstStyle/>
          <a:p>
            <a:r>
              <a:rPr lang="en-US" sz="6600">
                <a:solidFill>
                  <a:schemeClr val="bg1"/>
                </a:solidFill>
              </a:rPr>
              <a:t>Switching Techniques</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1210-A559-7F6C-28B9-2CF9923BC360}"/>
              </a:ext>
            </a:extLst>
          </p:cNvPr>
          <p:cNvSpPr>
            <a:spLocks noGrp="1"/>
          </p:cNvSpPr>
          <p:nvPr>
            <p:ph type="title"/>
          </p:nvPr>
        </p:nvSpPr>
        <p:spPr/>
        <p:txBody>
          <a:bodyPr>
            <a:normAutofit fontScale="90000"/>
          </a:bodyPr>
          <a:lstStyle/>
          <a:p>
            <a:r>
              <a:rPr lang="en-US"/>
              <a:t>What is meant by Switching Techniques?</a:t>
            </a:r>
          </a:p>
        </p:txBody>
      </p:sp>
      <p:sp>
        <p:nvSpPr>
          <p:cNvPr id="3" name="Content Placeholder 2">
            <a:extLst>
              <a:ext uri="{FF2B5EF4-FFF2-40B4-BE49-F238E27FC236}">
                <a16:creationId xmlns:a16="http://schemas.microsoft.com/office/drawing/2014/main" id="{66212944-35D5-0E72-6D17-7413EDC4B081}"/>
              </a:ext>
            </a:extLst>
          </p:cNvPr>
          <p:cNvSpPr>
            <a:spLocks noGrp="1"/>
          </p:cNvSpPr>
          <p:nvPr>
            <p:ph idx="1"/>
          </p:nvPr>
        </p:nvSpPr>
        <p:spPr/>
        <p:txBody>
          <a:bodyPr vert="horz" lIns="91440" tIns="45720" rIns="91440" bIns="45720" rtlCol="0" anchor="t">
            <a:normAutofit/>
          </a:bodyPr>
          <a:lstStyle/>
          <a:p>
            <a:r>
              <a:rPr lang="en-US" dirty="0">
                <a:ea typeface="+mn-lt"/>
                <a:cs typeface="+mn-lt"/>
              </a:rPr>
              <a:t>These are a type of techniques used to connect the sender and receiver so that one-to-one communication is possible.</a:t>
            </a:r>
          </a:p>
          <a:p>
            <a:r>
              <a:rPr lang="en-US" dirty="0">
                <a:ea typeface="+mn-lt"/>
                <a:cs typeface="+mn-lt"/>
              </a:rPr>
              <a:t>In this technique , data is routed through various nodes in a network, and forms a temporary route for the data to be transmitted.</a:t>
            </a:r>
          </a:p>
          <a:p>
            <a:r>
              <a:rPr lang="en-US" dirty="0">
                <a:ea typeface="+mn-lt"/>
                <a:cs typeface="+mn-lt"/>
              </a:rPr>
              <a:t>Two commonly used switching techniques are — Circuit Switching and Packet Switching.</a:t>
            </a:r>
            <a:endParaRPr lang="en-US" dirty="0"/>
          </a:p>
        </p:txBody>
      </p:sp>
    </p:spTree>
    <p:extLst>
      <p:ext uri="{BB962C8B-B14F-4D97-AF65-F5344CB8AC3E}">
        <p14:creationId xmlns:p14="http://schemas.microsoft.com/office/powerpoint/2010/main" val="135908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A0BD9C-7406-B954-01DE-573A0900D4FF}"/>
              </a:ext>
            </a:extLst>
          </p:cNvPr>
          <p:cNvSpPr txBox="1"/>
          <p:nvPr/>
        </p:nvSpPr>
        <p:spPr>
          <a:xfrm>
            <a:off x="2103121" y="310343"/>
            <a:ext cx="7985759" cy="8688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20000"/>
          </a:bodyPr>
          <a:lstStyle/>
          <a:p>
            <a:pPr algn="ctr">
              <a:lnSpc>
                <a:spcPct val="90000"/>
              </a:lnSpc>
              <a:spcBef>
                <a:spcPct val="0"/>
              </a:spcBef>
              <a:spcAft>
                <a:spcPts val="600"/>
              </a:spcAft>
            </a:pPr>
            <a:r>
              <a:rPr lang="en-US" sz="4000" dirty="0">
                <a:latin typeface="+mj-lt"/>
                <a:ea typeface="+mj-ea"/>
                <a:cs typeface="+mj-cs"/>
              </a:rPr>
              <a:t>A Visual Representation of Switching Techniques</a:t>
            </a:r>
          </a:p>
        </p:txBody>
      </p:sp>
      <p:pic>
        <p:nvPicPr>
          <p:cNvPr id="2" name="Picture 2" descr="A picture containing text, clock&#10;&#10;Description automatically generated">
            <a:extLst>
              <a:ext uri="{FF2B5EF4-FFF2-40B4-BE49-F238E27FC236}">
                <a16:creationId xmlns:a16="http://schemas.microsoft.com/office/drawing/2014/main" id="{EA5BF010-E96D-83E9-46B9-BD6B56A0B97B}"/>
              </a:ext>
            </a:extLst>
          </p:cNvPr>
          <p:cNvPicPr>
            <a:picLocks noChangeAspect="1"/>
          </p:cNvPicPr>
          <p:nvPr/>
        </p:nvPicPr>
        <p:blipFill>
          <a:blip r:embed="rId2"/>
          <a:stretch>
            <a:fillRect/>
          </a:stretch>
        </p:blipFill>
        <p:spPr>
          <a:xfrm>
            <a:off x="385572" y="2317575"/>
            <a:ext cx="11420856" cy="3740329"/>
          </a:xfrm>
          <a:prstGeom prst="rect">
            <a:avLst/>
          </a:prstGeom>
        </p:spPr>
      </p:pic>
    </p:spTree>
    <p:extLst>
      <p:ext uri="{BB962C8B-B14F-4D97-AF65-F5344CB8AC3E}">
        <p14:creationId xmlns:p14="http://schemas.microsoft.com/office/powerpoint/2010/main" val="189727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F91E-DCEC-5D92-C27A-9D1CD2D00DEB}"/>
              </a:ext>
            </a:extLst>
          </p:cNvPr>
          <p:cNvSpPr>
            <a:spLocks noGrp="1"/>
          </p:cNvSpPr>
          <p:nvPr>
            <p:ph type="title"/>
          </p:nvPr>
        </p:nvSpPr>
        <p:spPr>
          <a:xfrm>
            <a:off x="621792" y="1161288"/>
            <a:ext cx="3602736" cy="4526280"/>
          </a:xfrm>
        </p:spPr>
        <p:txBody>
          <a:bodyPr>
            <a:normAutofit/>
          </a:bodyPr>
          <a:lstStyle/>
          <a:p>
            <a:r>
              <a:rPr lang="en-US"/>
              <a:t>Any Alternatives? Why just these techniques</a:t>
            </a:r>
          </a:p>
        </p:txBody>
      </p:sp>
      <p:graphicFrame>
        <p:nvGraphicFramePr>
          <p:cNvPr id="5" name="Content Placeholder 2">
            <a:extLst>
              <a:ext uri="{FF2B5EF4-FFF2-40B4-BE49-F238E27FC236}">
                <a16:creationId xmlns:a16="http://schemas.microsoft.com/office/drawing/2014/main" id="{64FC8E73-3AB8-002C-B961-725F7E08D517}"/>
              </a:ext>
            </a:extLst>
          </p:cNvPr>
          <p:cNvGraphicFramePr>
            <a:graphicFrameLocks noGrp="1"/>
          </p:cNvGraphicFramePr>
          <p:nvPr>
            <p:ph idx="1"/>
            <p:extLst>
              <p:ext uri="{D42A27DB-BD31-4B8C-83A1-F6EECF244321}">
                <p14:modId xmlns:p14="http://schemas.microsoft.com/office/powerpoint/2010/main" val="160397640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318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schematic&#10;&#10;Description automatically generated">
            <a:extLst>
              <a:ext uri="{FF2B5EF4-FFF2-40B4-BE49-F238E27FC236}">
                <a16:creationId xmlns:a16="http://schemas.microsoft.com/office/drawing/2014/main" id="{75ED9658-7FC8-5DCD-17A1-706349F2135E}"/>
              </a:ext>
            </a:extLst>
          </p:cNvPr>
          <p:cNvPicPr>
            <a:picLocks noChangeAspect="1"/>
          </p:cNvPicPr>
          <p:nvPr/>
        </p:nvPicPr>
        <p:blipFill>
          <a:blip r:embed="rId2"/>
          <a:stretch>
            <a:fillRect/>
          </a:stretch>
        </p:blipFill>
        <p:spPr>
          <a:xfrm>
            <a:off x="296173" y="1712416"/>
            <a:ext cx="5805576" cy="3907621"/>
          </a:xfrm>
          <a:prstGeom prst="rect">
            <a:avLst/>
          </a:prstGeom>
        </p:spPr>
      </p:pic>
      <p:sp>
        <p:nvSpPr>
          <p:cNvPr id="3" name="TextBox 2">
            <a:extLst>
              <a:ext uri="{FF2B5EF4-FFF2-40B4-BE49-F238E27FC236}">
                <a16:creationId xmlns:a16="http://schemas.microsoft.com/office/drawing/2014/main" id="{E7A4027A-7B17-4C2C-F6F0-1479E742D9EE}"/>
              </a:ext>
            </a:extLst>
          </p:cNvPr>
          <p:cNvSpPr txBox="1"/>
          <p:nvPr/>
        </p:nvSpPr>
        <p:spPr>
          <a:xfrm>
            <a:off x="1831914" y="908769"/>
            <a:ext cx="27146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Mesh Topology</a:t>
            </a:r>
          </a:p>
        </p:txBody>
      </p:sp>
      <p:pic>
        <p:nvPicPr>
          <p:cNvPr id="4" name="Picture 4" descr="Diagram&#10;&#10;Description automatically generated">
            <a:extLst>
              <a:ext uri="{FF2B5EF4-FFF2-40B4-BE49-F238E27FC236}">
                <a16:creationId xmlns:a16="http://schemas.microsoft.com/office/drawing/2014/main" id="{C58E971C-DBA7-0895-A5AF-D167297BAC39}"/>
              </a:ext>
            </a:extLst>
          </p:cNvPr>
          <p:cNvPicPr>
            <a:picLocks noChangeAspect="1"/>
          </p:cNvPicPr>
          <p:nvPr/>
        </p:nvPicPr>
        <p:blipFill>
          <a:blip r:embed="rId3"/>
          <a:stretch>
            <a:fillRect/>
          </a:stretch>
        </p:blipFill>
        <p:spPr>
          <a:xfrm>
            <a:off x="5860211" y="2009955"/>
            <a:ext cx="6337538" cy="3168769"/>
          </a:xfrm>
          <a:prstGeom prst="rect">
            <a:avLst/>
          </a:prstGeom>
        </p:spPr>
      </p:pic>
      <p:sp>
        <p:nvSpPr>
          <p:cNvPr id="5" name="TextBox 4">
            <a:extLst>
              <a:ext uri="{FF2B5EF4-FFF2-40B4-BE49-F238E27FC236}">
                <a16:creationId xmlns:a16="http://schemas.microsoft.com/office/drawing/2014/main" id="{9F5C37E3-60C7-7150-23E7-D8DCF767DF4D}"/>
              </a:ext>
            </a:extLst>
          </p:cNvPr>
          <p:cNvSpPr txBox="1"/>
          <p:nvPr/>
        </p:nvSpPr>
        <p:spPr>
          <a:xfrm>
            <a:off x="7543020" y="914759"/>
            <a:ext cx="29686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Star Topology</a:t>
            </a:r>
          </a:p>
        </p:txBody>
      </p:sp>
    </p:spTree>
    <p:extLst>
      <p:ext uri="{BB962C8B-B14F-4D97-AF65-F5344CB8AC3E}">
        <p14:creationId xmlns:p14="http://schemas.microsoft.com/office/powerpoint/2010/main" val="914642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view of a puzzle game">
            <a:extLst>
              <a:ext uri="{FF2B5EF4-FFF2-40B4-BE49-F238E27FC236}">
                <a16:creationId xmlns:a16="http://schemas.microsoft.com/office/drawing/2014/main" id="{7C44200C-67C3-C936-375E-487863C0E407}"/>
              </a:ext>
            </a:extLst>
          </p:cNvPr>
          <p:cNvPicPr>
            <a:picLocks noChangeAspect="1"/>
          </p:cNvPicPr>
          <p:nvPr/>
        </p:nvPicPr>
        <p:blipFill rotWithShape="1">
          <a:blip r:embed="rId2"/>
          <a:srcRect t="1769" b="13961"/>
          <a:stretch/>
        </p:blipFill>
        <p:spPr>
          <a:xfrm>
            <a:off x="20" y="10"/>
            <a:ext cx="12191981" cy="6857990"/>
          </a:xfrm>
          <a:prstGeom prst="rect">
            <a:avLst/>
          </a:prstGeom>
        </p:spPr>
      </p:pic>
      <p:sp>
        <p:nvSpPr>
          <p:cNvPr id="15"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28F6D8-3A51-DA33-72D7-5C8F8B5583E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Types of Switching Techniques</a:t>
            </a:r>
          </a:p>
        </p:txBody>
      </p:sp>
    </p:spTree>
    <p:extLst>
      <p:ext uri="{BB962C8B-B14F-4D97-AF65-F5344CB8AC3E}">
        <p14:creationId xmlns:p14="http://schemas.microsoft.com/office/powerpoint/2010/main" val="21057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E6B5-08B5-EB1E-3FAC-0E58B57A6E61}"/>
              </a:ext>
            </a:extLst>
          </p:cNvPr>
          <p:cNvSpPr>
            <a:spLocks noGrp="1"/>
          </p:cNvSpPr>
          <p:nvPr>
            <p:ph type="title"/>
          </p:nvPr>
        </p:nvSpPr>
        <p:spPr>
          <a:xfrm>
            <a:off x="841248" y="256032"/>
            <a:ext cx="10506456" cy="1014984"/>
          </a:xfrm>
        </p:spPr>
        <p:txBody>
          <a:bodyPr anchor="b">
            <a:normAutofit/>
          </a:bodyPr>
          <a:lstStyle/>
          <a:p>
            <a:r>
              <a:rPr lang="en-US"/>
              <a:t>1. Circuit Switching</a:t>
            </a:r>
          </a:p>
        </p:txBody>
      </p:sp>
      <p:graphicFrame>
        <p:nvGraphicFramePr>
          <p:cNvPr id="5" name="Content Placeholder 2">
            <a:extLst>
              <a:ext uri="{FF2B5EF4-FFF2-40B4-BE49-F238E27FC236}">
                <a16:creationId xmlns:a16="http://schemas.microsoft.com/office/drawing/2014/main" id="{D68B78B5-4B66-00B8-9AD5-340FD8A438FF}"/>
              </a:ext>
            </a:extLst>
          </p:cNvPr>
          <p:cNvGraphicFramePr>
            <a:graphicFrameLocks noGrp="1"/>
          </p:cNvGraphicFramePr>
          <p:nvPr>
            <p:ph idx="1"/>
            <p:extLst>
              <p:ext uri="{D42A27DB-BD31-4B8C-83A1-F6EECF244321}">
                <p14:modId xmlns:p14="http://schemas.microsoft.com/office/powerpoint/2010/main" val="368886601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3433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85A071-7E81-B998-FB3F-D6A5C34067CB}"/>
              </a:ext>
            </a:extLst>
          </p:cNvPr>
          <p:cNvSpPr txBox="1"/>
          <p:nvPr/>
        </p:nvSpPr>
        <p:spPr>
          <a:xfrm>
            <a:off x="2103121" y="310343"/>
            <a:ext cx="7985759" cy="8688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000">
                <a:latin typeface="+mj-lt"/>
                <a:ea typeface="+mj-ea"/>
                <a:cs typeface="+mj-cs"/>
              </a:rPr>
              <a:t>Circuit Switching</a:t>
            </a:r>
          </a:p>
        </p:txBody>
      </p:sp>
      <p:pic>
        <p:nvPicPr>
          <p:cNvPr id="2" name="Picture 2" descr="Diagram&#10;&#10;Description automatically generated">
            <a:extLst>
              <a:ext uri="{FF2B5EF4-FFF2-40B4-BE49-F238E27FC236}">
                <a16:creationId xmlns:a16="http://schemas.microsoft.com/office/drawing/2014/main" id="{67452831-1AE0-C044-51AA-B47AC3A44396}"/>
              </a:ext>
            </a:extLst>
          </p:cNvPr>
          <p:cNvPicPr>
            <a:picLocks noChangeAspect="1"/>
          </p:cNvPicPr>
          <p:nvPr/>
        </p:nvPicPr>
        <p:blipFill>
          <a:blip r:embed="rId2"/>
          <a:stretch>
            <a:fillRect/>
          </a:stretch>
        </p:blipFill>
        <p:spPr>
          <a:xfrm>
            <a:off x="1569468" y="2139484"/>
            <a:ext cx="9053063" cy="4096512"/>
          </a:xfrm>
          <a:prstGeom prst="rect">
            <a:avLst/>
          </a:prstGeom>
        </p:spPr>
      </p:pic>
    </p:spTree>
    <p:extLst>
      <p:ext uri="{BB962C8B-B14F-4D97-AF65-F5344CB8AC3E}">
        <p14:creationId xmlns:p14="http://schemas.microsoft.com/office/powerpoint/2010/main" val="104034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0030-DC97-AE4C-D91F-E5CC6988A940}"/>
              </a:ext>
            </a:extLst>
          </p:cNvPr>
          <p:cNvSpPr>
            <a:spLocks noGrp="1"/>
          </p:cNvSpPr>
          <p:nvPr>
            <p:ph type="title"/>
          </p:nvPr>
        </p:nvSpPr>
        <p:spPr>
          <a:xfrm>
            <a:off x="841248" y="256032"/>
            <a:ext cx="10506456" cy="1014984"/>
          </a:xfrm>
        </p:spPr>
        <p:txBody>
          <a:bodyPr anchor="b">
            <a:normAutofit/>
          </a:bodyPr>
          <a:lstStyle/>
          <a:p>
            <a:r>
              <a:rPr lang="en-US"/>
              <a:t>2. Packet Switching</a:t>
            </a:r>
          </a:p>
        </p:txBody>
      </p:sp>
      <p:graphicFrame>
        <p:nvGraphicFramePr>
          <p:cNvPr id="5" name="Content Placeholder 2">
            <a:extLst>
              <a:ext uri="{FF2B5EF4-FFF2-40B4-BE49-F238E27FC236}">
                <a16:creationId xmlns:a16="http://schemas.microsoft.com/office/drawing/2014/main" id="{0E8D01F5-D088-DEAA-EA81-0D3EAD940263}"/>
              </a:ext>
            </a:extLst>
          </p:cNvPr>
          <p:cNvGraphicFramePr>
            <a:graphicFrameLocks noGrp="1"/>
          </p:cNvGraphicFramePr>
          <p:nvPr>
            <p:ph idx="1"/>
            <p:extLst>
              <p:ext uri="{D42A27DB-BD31-4B8C-83A1-F6EECF244321}">
                <p14:modId xmlns:p14="http://schemas.microsoft.com/office/powerpoint/2010/main" val="394046676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80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4" descr="Mobile device with apps">
            <a:extLst>
              <a:ext uri="{FF2B5EF4-FFF2-40B4-BE49-F238E27FC236}">
                <a16:creationId xmlns:a16="http://schemas.microsoft.com/office/drawing/2014/main" id="{6506F46B-3D50-D52F-E6FC-6D4A549CEBD6}"/>
              </a:ext>
            </a:extLst>
          </p:cNvPr>
          <p:cNvPicPr>
            <a:picLocks noChangeAspect="1"/>
          </p:cNvPicPr>
          <p:nvPr/>
        </p:nvPicPr>
        <p:blipFill rotWithShape="1">
          <a:blip r:embed="rId2">
            <a:alphaModFix amt="40000"/>
          </a:blip>
          <a:srcRect r="-2" b="-2"/>
          <a:stretch/>
        </p:blipFill>
        <p:spPr>
          <a:xfrm>
            <a:off x="20" y="10"/>
            <a:ext cx="12191979" cy="6857990"/>
          </a:xfrm>
          <a:prstGeom prst="rect">
            <a:avLst/>
          </a:prstGeom>
        </p:spPr>
      </p:pic>
      <p:sp>
        <p:nvSpPr>
          <p:cNvPr id="2" name="Title 1">
            <a:extLst>
              <a:ext uri="{FF2B5EF4-FFF2-40B4-BE49-F238E27FC236}">
                <a16:creationId xmlns:a16="http://schemas.microsoft.com/office/drawing/2014/main" id="{89D22A02-512D-E63B-A066-61F3FF8E0234}"/>
              </a:ext>
            </a:extLst>
          </p:cNvPr>
          <p:cNvSpPr>
            <a:spLocks noGrp="1"/>
          </p:cNvSpPr>
          <p:nvPr>
            <p:ph type="title"/>
          </p:nvPr>
        </p:nvSpPr>
        <p:spPr>
          <a:xfrm>
            <a:off x="841248" y="426720"/>
            <a:ext cx="10506456" cy="1919141"/>
          </a:xfrm>
        </p:spPr>
        <p:txBody>
          <a:bodyPr anchor="b">
            <a:normAutofit/>
          </a:bodyPr>
          <a:lstStyle/>
          <a:p>
            <a:r>
              <a:rPr lang="en-IN" sz="6000" dirty="0">
                <a:solidFill>
                  <a:srgbClr val="FFFFFF"/>
                </a:solidFill>
              </a:rPr>
              <a:t>CONCEPT OF COMMUNICATION</a:t>
            </a: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B3909F3-02C7-1512-912A-AF4E4267CD1F}"/>
              </a:ext>
            </a:extLst>
          </p:cNvPr>
          <p:cNvSpPr>
            <a:spLocks noGrp="1"/>
          </p:cNvSpPr>
          <p:nvPr>
            <p:ph idx="1"/>
          </p:nvPr>
        </p:nvSpPr>
        <p:spPr>
          <a:xfrm>
            <a:off x="841248" y="3337269"/>
            <a:ext cx="10509504" cy="2905686"/>
          </a:xfrm>
        </p:spPr>
        <p:txBody>
          <a:bodyPr>
            <a:normAutofit/>
          </a:bodyPr>
          <a:lstStyle/>
          <a:p>
            <a:pPr>
              <a:lnSpc>
                <a:spcPct val="100000"/>
              </a:lnSpc>
            </a:pPr>
            <a:r>
              <a:rPr lang="en-IN" sz="1900" dirty="0">
                <a:solidFill>
                  <a:srgbClr val="FFFFFF"/>
                </a:solidFill>
                <a:ea typeface="+mn-lt"/>
                <a:cs typeface="+mn-lt"/>
              </a:rPr>
              <a:t>Data communication refers to the exchange of data between two or more networked or connected devices.</a:t>
            </a:r>
          </a:p>
          <a:p>
            <a:pPr>
              <a:lnSpc>
                <a:spcPct val="100000"/>
              </a:lnSpc>
            </a:pPr>
            <a:r>
              <a:rPr lang="en-IN" sz="1900" dirty="0">
                <a:solidFill>
                  <a:srgbClr val="FFFFFF"/>
                </a:solidFill>
                <a:ea typeface="+mn-lt"/>
                <a:cs typeface="+mn-lt"/>
              </a:rPr>
              <a:t>These devices should be capable of sending and receiving data over a communication medium.</a:t>
            </a:r>
          </a:p>
          <a:p>
            <a:pPr>
              <a:lnSpc>
                <a:spcPct val="100000"/>
              </a:lnSpc>
            </a:pPr>
            <a:r>
              <a:rPr lang="en-IN" sz="1900" b="1" dirty="0">
                <a:solidFill>
                  <a:srgbClr val="FFFFFF"/>
                </a:solidFill>
                <a:ea typeface="+mn-lt"/>
                <a:cs typeface="+mn-lt"/>
              </a:rPr>
              <a:t>Example given: </a:t>
            </a:r>
          </a:p>
          <a:p>
            <a:pPr lvl="1">
              <a:lnSpc>
                <a:spcPct val="100000"/>
              </a:lnSpc>
            </a:pPr>
            <a:r>
              <a:rPr lang="en-IN" sz="1900" dirty="0">
                <a:solidFill>
                  <a:srgbClr val="FFFFFF"/>
                </a:solidFill>
                <a:ea typeface="+mn-lt"/>
                <a:cs typeface="+mn-lt"/>
              </a:rPr>
              <a:t>Personal computers</a:t>
            </a:r>
          </a:p>
          <a:p>
            <a:pPr lvl="1">
              <a:lnSpc>
                <a:spcPct val="100000"/>
              </a:lnSpc>
            </a:pPr>
            <a:r>
              <a:rPr lang="en-IN" sz="1900" dirty="0">
                <a:solidFill>
                  <a:srgbClr val="FFFFFF"/>
                </a:solidFill>
                <a:ea typeface="+mn-lt"/>
                <a:cs typeface="+mn-lt"/>
              </a:rPr>
              <a:t>Mobile phones</a:t>
            </a:r>
          </a:p>
          <a:p>
            <a:pPr lvl="1">
              <a:lnSpc>
                <a:spcPct val="100000"/>
              </a:lnSpc>
            </a:pPr>
            <a:r>
              <a:rPr lang="en-IN" sz="1900" dirty="0">
                <a:solidFill>
                  <a:srgbClr val="FFFFFF"/>
                </a:solidFill>
                <a:ea typeface="+mn-lt"/>
                <a:cs typeface="+mn-lt"/>
              </a:rPr>
              <a:t>Laptops etc.</a:t>
            </a:r>
          </a:p>
          <a:p>
            <a:pPr>
              <a:lnSpc>
                <a:spcPct val="100000"/>
              </a:lnSpc>
            </a:pPr>
            <a:endParaRPr lang="en-IN" sz="1900">
              <a:solidFill>
                <a:srgbClr val="FFFFFF"/>
              </a:solidFill>
            </a:endParaRPr>
          </a:p>
        </p:txBody>
      </p:sp>
    </p:spTree>
    <p:extLst>
      <p:ext uri="{BB962C8B-B14F-4D97-AF65-F5344CB8AC3E}">
        <p14:creationId xmlns:p14="http://schemas.microsoft.com/office/powerpoint/2010/main" val="765298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lourful envelopes">
            <a:extLst>
              <a:ext uri="{FF2B5EF4-FFF2-40B4-BE49-F238E27FC236}">
                <a16:creationId xmlns:a16="http://schemas.microsoft.com/office/drawing/2014/main" id="{2AC65CCB-BED9-689E-3F29-6680BECC5280}"/>
              </a:ext>
            </a:extLst>
          </p:cNvPr>
          <p:cNvPicPr>
            <a:picLocks noChangeAspect="1"/>
          </p:cNvPicPr>
          <p:nvPr/>
        </p:nvPicPr>
        <p:blipFill rotWithShape="1">
          <a:blip r:embed="rId2">
            <a:alphaModFix amt="40000"/>
          </a:blip>
          <a:srcRect t="8624" b="7107"/>
          <a:stretch/>
        </p:blipFill>
        <p:spPr>
          <a:xfrm>
            <a:off x="20" y="10"/>
            <a:ext cx="12191979" cy="6857990"/>
          </a:xfrm>
          <a:prstGeom prst="rect">
            <a:avLst/>
          </a:prstGeom>
        </p:spPr>
      </p:pic>
      <p:sp>
        <p:nvSpPr>
          <p:cNvPr id="2" name="TextBox 1">
            <a:extLst>
              <a:ext uri="{FF2B5EF4-FFF2-40B4-BE49-F238E27FC236}">
                <a16:creationId xmlns:a16="http://schemas.microsoft.com/office/drawing/2014/main" id="{8F52AA86-C6FB-FC14-A703-6B52D0C587BD}"/>
              </a:ext>
            </a:extLst>
          </p:cNvPr>
          <p:cNvSpPr txBox="1"/>
          <p:nvPr/>
        </p:nvSpPr>
        <p:spPr>
          <a:xfrm>
            <a:off x="841248" y="3257738"/>
            <a:ext cx="10506456" cy="320200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a:spcAft>
                <a:spcPts val="600"/>
              </a:spcAft>
            </a:pPr>
            <a:r>
              <a:rPr lang="en-US" sz="2800">
                <a:solidFill>
                  <a:srgbClr val="92D050"/>
                </a:solidFill>
              </a:rPr>
              <a:t>Important points on Packet Switching </a:t>
            </a:r>
            <a:endParaRPr lang="en-US">
              <a:solidFill>
                <a:srgbClr val="92D050"/>
              </a:solidFill>
            </a:endParaRPr>
          </a:p>
          <a:p>
            <a:pPr marL="285750" indent="-228600">
              <a:spcAft>
                <a:spcPts val="600"/>
              </a:spcAft>
              <a:buFont typeface="Arial" panose="020B0604020202020204" pitchFamily="34" charset="0"/>
              <a:buChar char="•"/>
            </a:pPr>
            <a:r>
              <a:rPr lang="en-US" sz="2200"/>
              <a:t>Each packet has two parts — a header containing the address of the destination and other information, and the main message part.</a:t>
            </a:r>
          </a:p>
          <a:p>
            <a:pPr marL="285750" indent="-228600">
              <a:spcAft>
                <a:spcPts val="600"/>
              </a:spcAft>
              <a:buFont typeface="Arial" panose="020B0604020202020204" pitchFamily="34" charset="0"/>
              <a:buChar char="•"/>
            </a:pPr>
            <a:r>
              <a:rPr lang="en-US" sz="2200"/>
              <a:t>When all the packets reach the destination, they are reassembled and the complete message is received by the receiver.</a:t>
            </a:r>
          </a:p>
          <a:p>
            <a:pPr marL="285750" indent="-228600">
              <a:buFont typeface="Arial" panose="020B0604020202020204" pitchFamily="34" charset="0"/>
              <a:buChar char="•"/>
            </a:pPr>
            <a:r>
              <a:rPr lang="en-US" sz="2200"/>
              <a:t>Unlike circuit switching, a channel is occupied in packet switching only during the transmission of the packet. On completion of the transmission, the channel is available for transfer of packets from other communicating parties.</a:t>
            </a:r>
          </a:p>
        </p:txBody>
      </p:sp>
    </p:spTree>
    <p:extLst>
      <p:ext uri="{BB962C8B-B14F-4D97-AF65-F5344CB8AC3E}">
        <p14:creationId xmlns:p14="http://schemas.microsoft.com/office/powerpoint/2010/main" val="292515935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85A071-7E81-B998-FB3F-D6A5C34067CB}"/>
              </a:ext>
            </a:extLst>
          </p:cNvPr>
          <p:cNvSpPr txBox="1"/>
          <p:nvPr/>
        </p:nvSpPr>
        <p:spPr>
          <a:xfrm>
            <a:off x="2103121" y="310343"/>
            <a:ext cx="7985759" cy="8688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000">
                <a:latin typeface="+mj-lt"/>
                <a:ea typeface="+mj-ea"/>
                <a:cs typeface="+mj-cs"/>
              </a:rPr>
              <a:t>Packet Switching</a:t>
            </a:r>
          </a:p>
        </p:txBody>
      </p:sp>
      <p:pic>
        <p:nvPicPr>
          <p:cNvPr id="5" name="Picture 5" descr="Diagram&#10;&#10;Description automatically generated">
            <a:extLst>
              <a:ext uri="{FF2B5EF4-FFF2-40B4-BE49-F238E27FC236}">
                <a16:creationId xmlns:a16="http://schemas.microsoft.com/office/drawing/2014/main" id="{DFF4DC3E-CF69-D913-9489-37083306C091}"/>
              </a:ext>
            </a:extLst>
          </p:cNvPr>
          <p:cNvPicPr>
            <a:picLocks noChangeAspect="1"/>
          </p:cNvPicPr>
          <p:nvPr/>
        </p:nvPicPr>
        <p:blipFill>
          <a:blip r:embed="rId2"/>
          <a:stretch>
            <a:fillRect/>
          </a:stretch>
        </p:blipFill>
        <p:spPr>
          <a:xfrm>
            <a:off x="2483110" y="2157771"/>
            <a:ext cx="7225780" cy="4281275"/>
          </a:xfrm>
          <a:prstGeom prst="rect">
            <a:avLst/>
          </a:prstGeom>
        </p:spPr>
      </p:pic>
    </p:spTree>
    <p:extLst>
      <p:ext uri="{BB962C8B-B14F-4D97-AF65-F5344CB8AC3E}">
        <p14:creationId xmlns:p14="http://schemas.microsoft.com/office/powerpoint/2010/main" val="404247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he corner kick area of the football field">
            <a:extLst>
              <a:ext uri="{FF2B5EF4-FFF2-40B4-BE49-F238E27FC236}">
                <a16:creationId xmlns:a16="http://schemas.microsoft.com/office/drawing/2014/main" id="{E6052C66-BA31-2FDB-7F4B-A5447985C183}"/>
              </a:ext>
            </a:extLst>
          </p:cNvPr>
          <p:cNvPicPr>
            <a:picLocks noChangeAspect="1"/>
          </p:cNvPicPr>
          <p:nvPr/>
        </p:nvPicPr>
        <p:blipFill rotWithShape="1">
          <a:blip r:embed="rId2"/>
          <a:srcRect t="12493" r="-2" b="3110"/>
          <a:stretch/>
        </p:blipFill>
        <p:spPr>
          <a:xfrm>
            <a:off x="20" y="10"/>
            <a:ext cx="12191981" cy="6857990"/>
          </a:xfrm>
          <a:prstGeom prst="rect">
            <a:avLst/>
          </a:prstGeom>
        </p:spPr>
      </p:pic>
      <p:sp>
        <p:nvSpPr>
          <p:cNvPr id="2" name="Title 1">
            <a:extLst>
              <a:ext uri="{FF2B5EF4-FFF2-40B4-BE49-F238E27FC236}">
                <a16:creationId xmlns:a16="http://schemas.microsoft.com/office/drawing/2014/main" id="{246AA973-73E8-6C65-A123-98162391C05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Protocol</a:t>
            </a:r>
          </a:p>
        </p:txBody>
      </p:sp>
    </p:spTree>
    <p:extLst>
      <p:ext uri="{BB962C8B-B14F-4D97-AF65-F5344CB8AC3E}">
        <p14:creationId xmlns:p14="http://schemas.microsoft.com/office/powerpoint/2010/main" val="2980223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C47F-AA0B-6E02-BCA8-A0EB6F6F2850}"/>
              </a:ext>
            </a:extLst>
          </p:cNvPr>
          <p:cNvSpPr>
            <a:spLocks noGrp="1"/>
          </p:cNvSpPr>
          <p:nvPr>
            <p:ph type="title"/>
          </p:nvPr>
        </p:nvSpPr>
        <p:spPr/>
        <p:txBody>
          <a:bodyPr/>
          <a:lstStyle/>
          <a:p>
            <a:r>
              <a:rPr lang="en-US"/>
              <a:t>Protocol</a:t>
            </a:r>
          </a:p>
        </p:txBody>
      </p:sp>
      <p:sp>
        <p:nvSpPr>
          <p:cNvPr id="3" name="Content Placeholder 2">
            <a:extLst>
              <a:ext uri="{FF2B5EF4-FFF2-40B4-BE49-F238E27FC236}">
                <a16:creationId xmlns:a16="http://schemas.microsoft.com/office/drawing/2014/main" id="{81C7E966-351C-D95F-F4C0-46CC411AC1D4}"/>
              </a:ext>
            </a:extLst>
          </p:cNvPr>
          <p:cNvSpPr>
            <a:spLocks noGrp="1"/>
          </p:cNvSpPr>
          <p:nvPr>
            <p:ph idx="1"/>
          </p:nvPr>
        </p:nvSpPr>
        <p:spPr/>
        <p:txBody>
          <a:bodyPr vert="horz" lIns="91440" tIns="45720" rIns="91440" bIns="45720" rtlCol="0" anchor="t">
            <a:normAutofit/>
          </a:bodyPr>
          <a:lstStyle/>
          <a:p>
            <a:r>
              <a:rPr lang="en-US">
                <a:ea typeface="+mn-lt"/>
                <a:cs typeface="+mn-lt"/>
              </a:rPr>
              <a:t>In communication, Protocol is a set of standard rules that the communicating parties — the sender, the receiver, and all other intermediate devices need to follow.</a:t>
            </a:r>
          </a:p>
          <a:p>
            <a:r>
              <a:rPr lang="en-US">
                <a:ea typeface="+mn-lt"/>
                <a:cs typeface="+mn-lt"/>
              </a:rPr>
              <a:t>We need protocols for different reasons such as flow control, access control, addressing, etc.</a:t>
            </a:r>
          </a:p>
          <a:p>
            <a:r>
              <a:rPr lang="en-US">
                <a:ea typeface="+mn-lt"/>
                <a:cs typeface="+mn-lt"/>
              </a:rPr>
              <a:t> Flow control is required when the sender and receiver have different speeds of sending and receiving the data.</a:t>
            </a:r>
          </a:p>
          <a:p>
            <a:pPr marL="0" indent="0">
              <a:buNone/>
            </a:pPr>
            <a:endParaRPr lang="en-US"/>
          </a:p>
        </p:txBody>
      </p:sp>
    </p:spTree>
    <p:extLst>
      <p:ext uri="{BB962C8B-B14F-4D97-AF65-F5344CB8AC3E}">
        <p14:creationId xmlns:p14="http://schemas.microsoft.com/office/powerpoint/2010/main" val="2947158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0E08B6-71F8-2CC6-5878-B3DE1E9951AE}"/>
              </a:ext>
            </a:extLst>
          </p:cNvPr>
          <p:cNvSpPr txBox="1"/>
          <p:nvPr/>
        </p:nvSpPr>
        <p:spPr>
          <a:xfrm>
            <a:off x="1161570" y="666750"/>
            <a:ext cx="94252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t> Computer A is sending data at the speed of 1024 Mbps and computer B is receiving data at the speed of 512 Mbps.</a:t>
            </a:r>
          </a:p>
          <a:p>
            <a:pPr marL="285750" indent="-285750">
              <a:buFont typeface="Arial"/>
              <a:buChar char="•"/>
            </a:pPr>
            <a:r>
              <a:rPr lang="en-US">
                <a:ea typeface="+mn-lt"/>
                <a:cs typeface="+mn-lt"/>
              </a:rPr>
              <a:t>In this case, Computer B must be able to inform computer A about the speed mismatch so that computer A can adjust its data transmission rate. Otherwise some data will be lost</a:t>
            </a:r>
            <a:endParaRPr lang="en-US"/>
          </a:p>
        </p:txBody>
      </p:sp>
      <p:pic>
        <p:nvPicPr>
          <p:cNvPr id="3" name="Picture 3">
            <a:extLst>
              <a:ext uri="{FF2B5EF4-FFF2-40B4-BE49-F238E27FC236}">
                <a16:creationId xmlns:a16="http://schemas.microsoft.com/office/drawing/2014/main" id="{D70D50B8-0A57-6CC4-16ED-62EAE6662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512" y="2144078"/>
            <a:ext cx="7038975" cy="3009900"/>
          </a:xfrm>
          <a:prstGeom prst="rect">
            <a:avLst/>
          </a:prstGeom>
        </p:spPr>
      </p:pic>
    </p:spTree>
    <p:extLst>
      <p:ext uri="{BB962C8B-B14F-4D97-AF65-F5344CB8AC3E}">
        <p14:creationId xmlns:p14="http://schemas.microsoft.com/office/powerpoint/2010/main" val="4101482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1D98-FD1E-3323-5606-AF6BC07630D4}"/>
              </a:ext>
            </a:extLst>
          </p:cNvPr>
          <p:cNvSpPr>
            <a:spLocks noGrp="1"/>
          </p:cNvSpPr>
          <p:nvPr>
            <p:ph type="title"/>
          </p:nvPr>
        </p:nvSpPr>
        <p:spPr>
          <a:xfrm>
            <a:off x="841248" y="503132"/>
            <a:ext cx="10509504" cy="1974892"/>
          </a:xfrm>
        </p:spPr>
        <p:txBody>
          <a:bodyPr anchor="b">
            <a:normAutofit/>
          </a:bodyPr>
          <a:lstStyle/>
          <a:p>
            <a:r>
              <a:rPr lang="en-IN" sz="5400"/>
              <a:t>Protocols also define</a:t>
            </a:r>
            <a:endParaRPr lang="en-US" sz="5400"/>
          </a:p>
        </p:txBody>
      </p:sp>
      <p:sp>
        <p:nvSpPr>
          <p:cNvPr id="3" name="Content Placeholder 2">
            <a:extLst>
              <a:ext uri="{FF2B5EF4-FFF2-40B4-BE49-F238E27FC236}">
                <a16:creationId xmlns:a16="http://schemas.microsoft.com/office/drawing/2014/main" id="{FF5B13F4-3058-BBF5-8574-F3D271CEF15E}"/>
              </a:ext>
            </a:extLst>
          </p:cNvPr>
          <p:cNvSpPr>
            <a:spLocks noGrp="1"/>
          </p:cNvSpPr>
          <p:nvPr>
            <p:ph idx="1"/>
          </p:nvPr>
        </p:nvSpPr>
        <p:spPr>
          <a:xfrm>
            <a:off x="841248" y="3328416"/>
            <a:ext cx="10509504" cy="2715768"/>
          </a:xfrm>
        </p:spPr>
        <p:txBody>
          <a:bodyPr>
            <a:normAutofit/>
          </a:bodyPr>
          <a:lstStyle/>
          <a:p>
            <a:r>
              <a:rPr lang="en-IN" sz="2000"/>
              <a:t>how computers identify one another on a network. 
the form to which the data should be converted for transit. </a:t>
            </a:r>
          </a:p>
          <a:p>
            <a:r>
              <a:rPr lang="en-IN" sz="2000"/>
              <a:t>how to decide whether the data received is for that node or to be forwarded to another node. </a:t>
            </a:r>
          </a:p>
          <a:p>
            <a:r>
              <a:rPr lang="en-IN" sz="2000"/>
              <a:t> ensuring that all the data have reached the destination without any loss.</a:t>
            </a:r>
          </a:p>
          <a:p>
            <a:r>
              <a:rPr lang="en-IN" sz="2000"/>
              <a:t>how to rearrange the packets and process them at the destination.</a:t>
            </a:r>
            <a:endParaRPr lang="en-US" sz="2000"/>
          </a:p>
        </p:txBody>
      </p:sp>
    </p:spTree>
    <p:extLst>
      <p:ext uri="{BB962C8B-B14F-4D97-AF65-F5344CB8AC3E}">
        <p14:creationId xmlns:p14="http://schemas.microsoft.com/office/powerpoint/2010/main" val="426823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62D0B-10A3-98E7-AB14-3CA263DC8CC4}"/>
              </a:ext>
            </a:extLst>
          </p:cNvPr>
          <p:cNvSpPr>
            <a:spLocks noGrp="1"/>
          </p:cNvSpPr>
          <p:nvPr>
            <p:ph type="title"/>
          </p:nvPr>
        </p:nvSpPr>
        <p:spPr>
          <a:xfrm>
            <a:off x="841248" y="256032"/>
            <a:ext cx="10506456" cy="1014984"/>
          </a:xfrm>
        </p:spPr>
        <p:txBody>
          <a:bodyPr anchor="b">
            <a:normAutofit/>
          </a:bodyPr>
          <a:lstStyle/>
          <a:p>
            <a:r>
              <a:rPr lang="en-IN"/>
              <a:t>Some important protocols are:</a:t>
            </a:r>
            <a:endParaRPr lang="en-US"/>
          </a:p>
        </p:txBody>
      </p:sp>
      <p:graphicFrame>
        <p:nvGraphicFramePr>
          <p:cNvPr id="5" name="Content Placeholder 2">
            <a:extLst>
              <a:ext uri="{FF2B5EF4-FFF2-40B4-BE49-F238E27FC236}">
                <a16:creationId xmlns:a16="http://schemas.microsoft.com/office/drawing/2014/main" id="{04C7DC69-A465-70CB-CFE6-9F317EF24F48}"/>
              </a:ext>
            </a:extLst>
          </p:cNvPr>
          <p:cNvGraphicFramePr>
            <a:graphicFrameLocks noGrp="1"/>
          </p:cNvGraphicFramePr>
          <p:nvPr>
            <p:ph idx="1"/>
            <p:extLst>
              <p:ext uri="{D42A27DB-BD31-4B8C-83A1-F6EECF244321}">
                <p14:modId xmlns:p14="http://schemas.microsoft.com/office/powerpoint/2010/main" val="2759915581"/>
              </p:ext>
            </p:extLst>
          </p:nvPr>
        </p:nvGraphicFramePr>
        <p:xfrm>
          <a:off x="1686463" y="1926266"/>
          <a:ext cx="8804696" cy="3796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TextBox 25">
            <a:extLst>
              <a:ext uri="{FF2B5EF4-FFF2-40B4-BE49-F238E27FC236}">
                <a16:creationId xmlns:a16="http://schemas.microsoft.com/office/drawing/2014/main" id="{79649B97-E362-EACB-ABE1-2A9D78352AE0}"/>
              </a:ext>
            </a:extLst>
          </p:cNvPr>
          <p:cNvSpPr txBox="1"/>
          <p:nvPr/>
        </p:nvSpPr>
        <p:spPr>
          <a:xfrm>
            <a:off x="1559464" y="6104074"/>
            <a:ext cx="92466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IN" sz="2000">
                <a:solidFill>
                  <a:schemeClr val="accent1"/>
                </a:solidFill>
              </a:rPr>
              <a:t># We shall study Transmission Control Protocol(TCP)/ Internet Protocol (IP)</a:t>
            </a:r>
            <a:endParaRPr lang="en-US" sz="2000">
              <a:solidFill>
                <a:schemeClr val="accent1"/>
              </a:solidFill>
            </a:endParaRPr>
          </a:p>
        </p:txBody>
      </p:sp>
    </p:spTree>
    <p:extLst>
      <p:ext uri="{BB962C8B-B14F-4D97-AF65-F5344CB8AC3E}">
        <p14:creationId xmlns:p14="http://schemas.microsoft.com/office/powerpoint/2010/main" val="1676057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i-Fi logo art">
            <a:extLst>
              <a:ext uri="{FF2B5EF4-FFF2-40B4-BE49-F238E27FC236}">
                <a16:creationId xmlns:a16="http://schemas.microsoft.com/office/drawing/2014/main" id="{BAE52C54-0A7F-2E0B-1145-9B451043E585}"/>
              </a:ext>
            </a:extLst>
          </p:cNvPr>
          <p:cNvPicPr>
            <a:picLocks noChangeAspect="1"/>
          </p:cNvPicPr>
          <p:nvPr/>
        </p:nvPicPr>
        <p:blipFill rotWithShape="1">
          <a:blip r:embed="rId2"/>
          <a:srcRect t="5545" b="14098"/>
          <a:stretch/>
        </p:blipFill>
        <p:spPr>
          <a:xfrm>
            <a:off x="20" y="10"/>
            <a:ext cx="12191981" cy="6857990"/>
          </a:xfrm>
          <a:prstGeom prst="rect">
            <a:avLst/>
          </a:prstGeom>
        </p:spPr>
      </p:pic>
      <p:sp>
        <p:nvSpPr>
          <p:cNvPr id="15"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9B1B56-F508-0FB7-DAFF-B4F7026D882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0" dirty="0">
                <a:solidFill>
                  <a:schemeClr val="bg1"/>
                </a:solidFill>
              </a:rPr>
              <a:t>Internet Protocol</a:t>
            </a:r>
          </a:p>
          <a:p>
            <a:endParaRPr lang="en-US" sz="6600">
              <a:solidFill>
                <a:schemeClr val="bg1"/>
              </a:solidFill>
            </a:endParaRPr>
          </a:p>
        </p:txBody>
      </p:sp>
    </p:spTree>
    <p:extLst>
      <p:ext uri="{BB962C8B-B14F-4D97-AF65-F5344CB8AC3E}">
        <p14:creationId xmlns:p14="http://schemas.microsoft.com/office/powerpoint/2010/main" val="311327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Top view of cubes connected with black lines">
            <a:extLst>
              <a:ext uri="{FF2B5EF4-FFF2-40B4-BE49-F238E27FC236}">
                <a16:creationId xmlns:a16="http://schemas.microsoft.com/office/drawing/2014/main" id="{E7CE9AC9-3AF0-6425-6178-F4D13B9973DC}"/>
              </a:ext>
            </a:extLst>
          </p:cNvPr>
          <p:cNvPicPr>
            <a:picLocks noChangeAspect="1"/>
          </p:cNvPicPr>
          <p:nvPr/>
        </p:nvPicPr>
        <p:blipFill rotWithShape="1">
          <a:blip r:embed="rId2">
            <a:alphaModFix amt="40000"/>
          </a:blip>
          <a:srcRect t="17884" r="-2" b="7115"/>
          <a:stretch/>
        </p:blipFill>
        <p:spPr>
          <a:xfrm>
            <a:off x="20" y="10"/>
            <a:ext cx="12191979" cy="6857990"/>
          </a:xfrm>
          <a:prstGeom prst="rect">
            <a:avLst/>
          </a:prstGeom>
        </p:spPr>
      </p:pic>
      <p:sp>
        <p:nvSpPr>
          <p:cNvPr id="2" name="Title 1">
            <a:extLst>
              <a:ext uri="{FF2B5EF4-FFF2-40B4-BE49-F238E27FC236}">
                <a16:creationId xmlns:a16="http://schemas.microsoft.com/office/drawing/2014/main" id="{823381CE-3B91-A192-E55E-7FCDA9A24A4C}"/>
              </a:ext>
            </a:extLst>
          </p:cNvPr>
          <p:cNvSpPr>
            <a:spLocks noGrp="1"/>
          </p:cNvSpPr>
          <p:nvPr>
            <p:ph type="title"/>
          </p:nvPr>
        </p:nvSpPr>
        <p:spPr>
          <a:xfrm>
            <a:off x="841248" y="426720"/>
            <a:ext cx="10506456" cy="1919141"/>
          </a:xfrm>
        </p:spPr>
        <p:txBody>
          <a:bodyPr anchor="b">
            <a:normAutofit/>
          </a:bodyPr>
          <a:lstStyle/>
          <a:p>
            <a:r>
              <a:rPr lang="en-US" sz="5600" b="0">
                <a:solidFill>
                  <a:srgbClr val="FFFFFF"/>
                </a:solidFill>
                <a:ea typeface="+mj-lt"/>
                <a:cs typeface="+mj-lt"/>
              </a:rPr>
              <a:t>Transmission Control Protocol (TCP)/ Internet Protocol (IP)</a:t>
            </a:r>
            <a:endParaRPr lang="en-US" sz="5600">
              <a:solidFill>
                <a:srgbClr val="FFFFFF"/>
              </a:solidFill>
            </a:endParaRP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793382E-E367-8ED2-3ABA-C367205777CF}"/>
              </a:ext>
            </a:extLst>
          </p:cNvPr>
          <p:cNvSpPr>
            <a:spLocks noGrp="1"/>
          </p:cNvSpPr>
          <p:nvPr>
            <p:ph idx="1"/>
          </p:nvPr>
        </p:nvSpPr>
        <p:spPr>
          <a:xfrm>
            <a:off x="841248" y="3337269"/>
            <a:ext cx="10509504" cy="2905686"/>
          </a:xfrm>
        </p:spPr>
        <p:txBody>
          <a:bodyPr vert="horz" lIns="91440" tIns="45720" rIns="91440" bIns="45720" rtlCol="0">
            <a:normAutofit/>
          </a:bodyPr>
          <a:lstStyle/>
          <a:p>
            <a:pPr>
              <a:lnSpc>
                <a:spcPct val="100000"/>
              </a:lnSpc>
            </a:pPr>
            <a:r>
              <a:rPr lang="en-US" sz="1900">
                <a:solidFill>
                  <a:srgbClr val="FFFFFF"/>
                </a:solidFill>
                <a:ea typeface="+mn-lt"/>
                <a:cs typeface="+mn-lt"/>
              </a:rPr>
              <a:t>It is a set of standardized rules that uses a client-server model of communication in which a user or machine (a client) requests a service by a server in the network.</a:t>
            </a:r>
          </a:p>
          <a:p>
            <a:pPr>
              <a:lnSpc>
                <a:spcPct val="100000"/>
              </a:lnSpc>
            </a:pPr>
            <a:r>
              <a:rPr lang="en-US" sz="1900">
                <a:solidFill>
                  <a:srgbClr val="FFFFFF"/>
                </a:solidFill>
                <a:ea typeface="+mn-lt"/>
                <a:cs typeface="+mn-lt"/>
              </a:rPr>
              <a:t>The IP protocol ensures that each computer or node connected to the Internet is assigned an IP address, which is used to identify each node independently.(IP Address is like Aadhar Card for any node)</a:t>
            </a:r>
          </a:p>
          <a:p>
            <a:pPr>
              <a:lnSpc>
                <a:spcPct val="100000"/>
              </a:lnSpc>
            </a:pPr>
            <a:r>
              <a:rPr lang="en-US" sz="1900">
                <a:solidFill>
                  <a:srgbClr val="FFFFFF"/>
                </a:solidFill>
                <a:ea typeface="+mn-lt"/>
                <a:cs typeface="+mn-lt"/>
              </a:rPr>
              <a:t>TCP ensures that the message or data is broken into smaller chunks, called IP packets.</a:t>
            </a:r>
          </a:p>
          <a:p>
            <a:pPr>
              <a:lnSpc>
                <a:spcPct val="100000"/>
              </a:lnSpc>
            </a:pPr>
            <a:r>
              <a:rPr lang="en-US" sz="1900">
                <a:solidFill>
                  <a:srgbClr val="FFFFFF"/>
                </a:solidFill>
                <a:ea typeface="+mn-lt"/>
                <a:cs typeface="+mn-lt"/>
              </a:rPr>
              <a:t> Each of these packets are routed (transmitted) through the Internet, along a path from one router to the next, until it reaches the specified destination</a:t>
            </a:r>
          </a:p>
        </p:txBody>
      </p:sp>
    </p:spTree>
    <p:extLst>
      <p:ext uri="{BB962C8B-B14F-4D97-AF65-F5344CB8AC3E}">
        <p14:creationId xmlns:p14="http://schemas.microsoft.com/office/powerpoint/2010/main" val="4258251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91C2711-783B-7C23-959C-2398D6DC700F}"/>
              </a:ext>
            </a:extLst>
          </p:cNvPr>
          <p:cNvGraphicFramePr>
            <a:graphicFrameLocks noGrp="1"/>
          </p:cNvGraphicFramePr>
          <p:nvPr>
            <p:ph idx="1"/>
            <p:extLst>
              <p:ext uri="{D42A27DB-BD31-4B8C-83A1-F6EECF244321}">
                <p14:modId xmlns:p14="http://schemas.microsoft.com/office/powerpoint/2010/main" val="857392038"/>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410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0">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BF8B32-A739-C7DE-C3CE-E64E124A27AA}"/>
              </a:ext>
            </a:extLst>
          </p:cNvPr>
          <p:cNvSpPr>
            <a:spLocks noGrp="1"/>
          </p:cNvSpPr>
          <p:nvPr>
            <p:ph type="title"/>
          </p:nvPr>
        </p:nvSpPr>
        <p:spPr>
          <a:xfrm>
            <a:off x="868680" y="1719072"/>
            <a:ext cx="3103427" cy="3520440"/>
          </a:xfrm>
        </p:spPr>
        <p:txBody>
          <a:bodyPr anchor="t">
            <a:normAutofit/>
          </a:bodyPr>
          <a:lstStyle/>
          <a:p>
            <a:r>
              <a:rPr lang="en-IN" sz="2500" dirty="0"/>
              <a:t>COMPONENTS OF DATA COMMUNICATION</a:t>
            </a:r>
          </a:p>
        </p:txBody>
      </p:sp>
      <p:sp>
        <p:nvSpPr>
          <p:cNvPr id="16" name="Rectangle 12">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2">
            <a:extLst>
              <a:ext uri="{FF2B5EF4-FFF2-40B4-BE49-F238E27FC236}">
                <a16:creationId xmlns:a16="http://schemas.microsoft.com/office/drawing/2014/main" id="{3B13E022-5AEC-969B-036E-693E0966728C}"/>
              </a:ext>
            </a:extLst>
          </p:cNvPr>
          <p:cNvGraphicFramePr>
            <a:graphicFrameLocks noGrp="1"/>
          </p:cNvGraphicFramePr>
          <p:nvPr>
            <p:ph idx="1"/>
            <p:extLst>
              <p:ext uri="{D42A27DB-BD31-4B8C-83A1-F6EECF244321}">
                <p14:modId xmlns:p14="http://schemas.microsoft.com/office/powerpoint/2010/main" val="3583006535"/>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0" name="TextBox 89">
            <a:extLst>
              <a:ext uri="{FF2B5EF4-FFF2-40B4-BE49-F238E27FC236}">
                <a16:creationId xmlns:a16="http://schemas.microsoft.com/office/drawing/2014/main" id="{F801676C-63AD-F8DE-CFD0-3E931C81810E}"/>
              </a:ext>
            </a:extLst>
          </p:cNvPr>
          <p:cNvSpPr txBox="1"/>
          <p:nvPr/>
        </p:nvSpPr>
        <p:spPr>
          <a:xfrm>
            <a:off x="502908" y="6207124"/>
            <a:ext cx="1131527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200" dirty="0">
                <a:highlight>
                  <a:srgbClr val="FFFF00"/>
                </a:highlight>
                <a:ea typeface="+mn-lt"/>
                <a:cs typeface="+mn-lt"/>
              </a:rPr>
              <a:t>In computer communication sender and receiver are known as nodes in a network.</a:t>
            </a:r>
            <a:endParaRPr lang="en-US" sz="2200" dirty="0">
              <a:highlight>
                <a:srgbClr val="FFFF00"/>
              </a:highlight>
            </a:endParaRPr>
          </a:p>
        </p:txBody>
      </p:sp>
    </p:spTree>
    <p:extLst>
      <p:ext uri="{BB962C8B-B14F-4D97-AF65-F5344CB8AC3E}">
        <p14:creationId xmlns:p14="http://schemas.microsoft.com/office/powerpoint/2010/main" val="1958024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9CCA32F-3599-72F0-26C6-5117F4A99A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17474A-3D21-D5C1-4928-40F48177E37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bg1"/>
                </a:solidFill>
              </a:rPr>
              <a:t>Thank you</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9F7E630-F933-DC32-56DD-A8E98C372D96}"/>
              </a:ext>
            </a:extLst>
          </p:cNvPr>
          <p:cNvSpPr txBox="1"/>
          <p:nvPr/>
        </p:nvSpPr>
        <p:spPr>
          <a:xfrm>
            <a:off x="575733" y="4673599"/>
            <a:ext cx="311573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Made by :</a:t>
            </a:r>
          </a:p>
          <a:p>
            <a:r>
              <a:rPr lang="en-US" sz="2000" dirty="0" err="1">
                <a:solidFill>
                  <a:schemeClr val="accent1">
                    <a:lumMod val="20000"/>
                    <a:lumOff val="80000"/>
                  </a:schemeClr>
                </a:solidFill>
              </a:rPr>
              <a:t>Sannidhya</a:t>
            </a:r>
            <a:r>
              <a:rPr lang="en-US" sz="2000" dirty="0">
                <a:solidFill>
                  <a:schemeClr val="accent1">
                    <a:lumMod val="20000"/>
                    <a:lumOff val="80000"/>
                  </a:schemeClr>
                </a:solidFill>
              </a:rPr>
              <a:t> Sahoo</a:t>
            </a:r>
          </a:p>
          <a:p>
            <a:r>
              <a:rPr lang="en-US" sz="2000" dirty="0">
                <a:solidFill>
                  <a:schemeClr val="accent1">
                    <a:lumMod val="20000"/>
                    <a:lumOff val="80000"/>
                  </a:schemeClr>
                </a:solidFill>
              </a:rPr>
              <a:t>Mohd Sahil</a:t>
            </a:r>
          </a:p>
          <a:p>
            <a:r>
              <a:rPr lang="en-US" sz="2000" dirty="0" err="1">
                <a:solidFill>
                  <a:schemeClr val="accent1">
                    <a:lumMod val="20000"/>
                    <a:lumOff val="80000"/>
                  </a:schemeClr>
                </a:solidFill>
              </a:rPr>
              <a:t>Sachin</a:t>
            </a:r>
            <a:r>
              <a:rPr lang="en-US" sz="2000" dirty="0">
                <a:solidFill>
                  <a:schemeClr val="accent1">
                    <a:lumMod val="20000"/>
                    <a:lumOff val="80000"/>
                  </a:schemeClr>
                </a:solidFill>
              </a:rPr>
              <a:t> Duhan</a:t>
            </a:r>
          </a:p>
          <a:p>
            <a:r>
              <a:rPr lang="en-US" sz="2000" dirty="0">
                <a:solidFill>
                  <a:schemeClr val="accent1">
                    <a:lumMod val="20000"/>
                    <a:lumOff val="80000"/>
                  </a:schemeClr>
                </a:solidFill>
              </a:rPr>
              <a:t>Vibhas Reddy</a:t>
            </a:r>
          </a:p>
          <a:p>
            <a:r>
              <a:rPr lang="en-US" sz="2000" dirty="0">
                <a:solidFill>
                  <a:schemeClr val="accent1">
                    <a:lumMod val="20000"/>
                    <a:lumOff val="80000"/>
                  </a:schemeClr>
                </a:solidFill>
              </a:rPr>
              <a:t>Bhargav Dinesh</a:t>
            </a:r>
          </a:p>
        </p:txBody>
      </p:sp>
    </p:spTree>
    <p:extLst>
      <p:ext uri="{BB962C8B-B14F-4D97-AF65-F5344CB8AC3E}">
        <p14:creationId xmlns:p14="http://schemas.microsoft.com/office/powerpoint/2010/main" val="60609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Box 2">
            <a:extLst>
              <a:ext uri="{FF2B5EF4-FFF2-40B4-BE49-F238E27FC236}">
                <a16:creationId xmlns:a16="http://schemas.microsoft.com/office/drawing/2014/main" id="{89C9A9DC-7A8B-F9FC-E24D-07DC4417F600}"/>
              </a:ext>
            </a:extLst>
          </p:cNvPr>
          <p:cNvGraphicFramePr/>
          <p:nvPr>
            <p:extLst>
              <p:ext uri="{D42A27DB-BD31-4B8C-83A1-F6EECF244321}">
                <p14:modId xmlns:p14="http://schemas.microsoft.com/office/powerpoint/2010/main" val="3842730117"/>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77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65B6D4E3-37CC-3CA4-98F4-779F77C1BD73}"/>
              </a:ext>
            </a:extLst>
          </p:cNvPr>
          <p:cNvPicPr>
            <a:picLocks noChangeAspect="1"/>
          </p:cNvPicPr>
          <p:nvPr/>
        </p:nvPicPr>
        <p:blipFill>
          <a:blip r:embed="rId2"/>
          <a:stretch>
            <a:fillRect/>
          </a:stretch>
        </p:blipFill>
        <p:spPr>
          <a:xfrm>
            <a:off x="669985" y="2604450"/>
            <a:ext cx="10751388" cy="1634723"/>
          </a:xfrm>
          <a:prstGeom prst="rect">
            <a:avLst/>
          </a:prstGeom>
        </p:spPr>
      </p:pic>
    </p:spTree>
    <p:extLst>
      <p:ext uri="{BB962C8B-B14F-4D97-AF65-F5344CB8AC3E}">
        <p14:creationId xmlns:p14="http://schemas.microsoft.com/office/powerpoint/2010/main" val="356550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408BC9C3-2C66-4A9D-EA64-802D2BB7058B}"/>
              </a:ext>
            </a:extLst>
          </p:cNvPr>
          <p:cNvPicPr>
            <a:picLocks noChangeAspect="1"/>
          </p:cNvPicPr>
          <p:nvPr/>
        </p:nvPicPr>
        <p:blipFill rotWithShape="1">
          <a:blip r:embed="rId2">
            <a:alphaModFix amt="40000"/>
          </a:blip>
          <a:srcRect r="6250" b="6250"/>
          <a:stretch/>
        </p:blipFill>
        <p:spPr>
          <a:xfrm>
            <a:off x="20" y="10"/>
            <a:ext cx="12191979" cy="6857990"/>
          </a:xfrm>
          <a:prstGeom prst="rect">
            <a:avLst/>
          </a:prstGeom>
        </p:spPr>
      </p:pic>
      <p:sp>
        <p:nvSpPr>
          <p:cNvPr id="2" name="Title 1">
            <a:extLst>
              <a:ext uri="{FF2B5EF4-FFF2-40B4-BE49-F238E27FC236}">
                <a16:creationId xmlns:a16="http://schemas.microsoft.com/office/drawing/2014/main" id="{648B311C-58AF-42A0-98F9-981268BA799D}"/>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rPr>
              <a:t>BAUD</a:t>
            </a:r>
            <a:endParaRPr lang="en-IN" sz="6000">
              <a:solidFill>
                <a:srgbClr val="FFFFFF"/>
              </a:solidFill>
            </a:endParaRP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83653B-37AD-45E0-9232-B2F0400EF0AC}"/>
              </a:ext>
            </a:extLst>
          </p:cNvPr>
          <p:cNvSpPr>
            <a:spLocks noGrp="1"/>
          </p:cNvSpPr>
          <p:nvPr>
            <p:ph idx="1"/>
          </p:nvPr>
        </p:nvSpPr>
        <p:spPr>
          <a:xfrm>
            <a:off x="841248" y="3337269"/>
            <a:ext cx="10509504" cy="2905686"/>
          </a:xfrm>
        </p:spPr>
        <p:txBody>
          <a:bodyPr vert="horz" lIns="91440" tIns="45720" rIns="91440" bIns="45720" rtlCol="0" anchor="t">
            <a:normAutofit/>
          </a:bodyPr>
          <a:lstStyle/>
          <a:p>
            <a:r>
              <a:rPr lang="en-US" dirty="0">
                <a:solidFill>
                  <a:srgbClr val="FFFFFF"/>
                </a:solidFill>
              </a:rPr>
              <a:t>It is the unit of measurement for the information carrying capacity of a communication channel. The baud is synonymous with bps (bits per second), another unit of measuring data transfer rates.</a:t>
            </a:r>
          </a:p>
          <a:p>
            <a:pPr marL="0" indent="0">
              <a:buNone/>
            </a:pPr>
            <a:r>
              <a:rPr lang="en-US" dirty="0">
                <a:solidFill>
                  <a:srgbClr val="FFFFFF"/>
                </a:solidFill>
              </a:rPr>
              <a:t>NOTE:</a:t>
            </a:r>
          </a:p>
          <a:p>
            <a:pPr lvl="1"/>
            <a:r>
              <a:rPr lang="en-US" sz="2400" dirty="0">
                <a:solidFill>
                  <a:srgbClr val="FFFFFF"/>
                </a:solidFill>
              </a:rPr>
              <a:t>Data Channel is the medium used to carry information or data from one point to another</a:t>
            </a:r>
          </a:p>
          <a:p>
            <a:pPr marL="0" indent="0">
              <a:buNone/>
            </a:pPr>
            <a:endParaRPr lang="en-IN" sz="2000">
              <a:solidFill>
                <a:srgbClr val="FFFFFF"/>
              </a:solidFill>
            </a:endParaRPr>
          </a:p>
        </p:txBody>
      </p:sp>
    </p:spTree>
    <p:extLst>
      <p:ext uri="{BB962C8B-B14F-4D97-AF65-F5344CB8AC3E}">
        <p14:creationId xmlns:p14="http://schemas.microsoft.com/office/powerpoint/2010/main" val="878391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Graphs and plots layered on a blue digital screen">
            <a:extLst>
              <a:ext uri="{FF2B5EF4-FFF2-40B4-BE49-F238E27FC236}">
                <a16:creationId xmlns:a16="http://schemas.microsoft.com/office/drawing/2014/main" id="{743BAC50-19EE-ED7A-91D8-0093BCA97883}"/>
              </a:ext>
            </a:extLst>
          </p:cNvPr>
          <p:cNvPicPr>
            <a:picLocks noChangeAspect="1"/>
          </p:cNvPicPr>
          <p:nvPr/>
        </p:nvPicPr>
        <p:blipFill rotWithShape="1">
          <a:blip r:embed="rId2">
            <a:alphaModFix amt="40000"/>
          </a:blip>
          <a:srcRect t="4105" r="-2" b="20893"/>
          <a:stretch/>
        </p:blipFill>
        <p:spPr>
          <a:xfrm>
            <a:off x="20" y="10"/>
            <a:ext cx="12191979" cy="6857990"/>
          </a:xfrm>
          <a:prstGeom prst="rect">
            <a:avLst/>
          </a:prstGeom>
        </p:spPr>
      </p:pic>
      <p:sp>
        <p:nvSpPr>
          <p:cNvPr id="2" name="Title 1">
            <a:extLst>
              <a:ext uri="{FF2B5EF4-FFF2-40B4-BE49-F238E27FC236}">
                <a16:creationId xmlns:a16="http://schemas.microsoft.com/office/drawing/2014/main" id="{EDEA1E28-AE55-4C43-B03D-E750234ACFD5}"/>
              </a:ext>
            </a:extLst>
          </p:cNvPr>
          <p:cNvSpPr>
            <a:spLocks noGrp="1"/>
          </p:cNvSpPr>
          <p:nvPr>
            <p:ph type="title"/>
          </p:nvPr>
        </p:nvSpPr>
        <p:spPr>
          <a:xfrm>
            <a:off x="841248" y="426720"/>
            <a:ext cx="10506456" cy="1919141"/>
          </a:xfrm>
        </p:spPr>
        <p:txBody>
          <a:bodyPr anchor="b">
            <a:normAutofit/>
          </a:bodyPr>
          <a:lstStyle/>
          <a:p>
            <a:r>
              <a:rPr lang="en-IN" sz="6000">
                <a:solidFill>
                  <a:srgbClr val="FFFFFF"/>
                </a:solidFill>
              </a:rPr>
              <a:t>Bits Per Second (bps)</a:t>
            </a: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A8D3A9-A27F-4584-B85B-F2B856C76BA0}"/>
              </a:ext>
            </a:extLst>
          </p:cNvPr>
          <p:cNvSpPr>
            <a:spLocks noGrp="1"/>
          </p:cNvSpPr>
          <p:nvPr>
            <p:ph idx="1"/>
          </p:nvPr>
        </p:nvSpPr>
        <p:spPr>
          <a:xfrm>
            <a:off x="841248" y="3337269"/>
            <a:ext cx="10509504" cy="2905686"/>
          </a:xfrm>
        </p:spPr>
        <p:txBody>
          <a:bodyPr>
            <a:normAutofit/>
          </a:bodyPr>
          <a:lstStyle/>
          <a:p>
            <a:r>
              <a:rPr lang="en-US" sz="2000">
                <a:solidFill>
                  <a:srgbClr val="FFFFFF"/>
                </a:solidFill>
              </a:rPr>
              <a:t>It refers to the speed at which data transfer is measured. It is generally used to measure the speed of information through a high speed phone lines or modems.</a:t>
            </a:r>
          </a:p>
          <a:p>
            <a:r>
              <a:rPr lang="en-US" sz="2000">
                <a:solidFill>
                  <a:srgbClr val="FFFFFF"/>
                </a:solidFill>
              </a:rPr>
              <a:t>Bytes per second are denoted as Bps-notice the capital B. </a:t>
            </a:r>
          </a:p>
          <a:p>
            <a:r>
              <a:rPr lang="en-US" sz="2000">
                <a:solidFill>
                  <a:srgbClr val="FFFFFF"/>
                </a:solidFill>
              </a:rPr>
              <a:t>Small b i.e., bps stands for bits per second. </a:t>
            </a:r>
          </a:p>
        </p:txBody>
      </p:sp>
    </p:spTree>
    <p:extLst>
      <p:ext uri="{BB962C8B-B14F-4D97-AF65-F5344CB8AC3E}">
        <p14:creationId xmlns:p14="http://schemas.microsoft.com/office/powerpoint/2010/main" val="2769086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Electronic circuit board">
            <a:extLst>
              <a:ext uri="{FF2B5EF4-FFF2-40B4-BE49-F238E27FC236}">
                <a16:creationId xmlns:a16="http://schemas.microsoft.com/office/drawing/2014/main" id="{939DC644-D39E-B307-9C27-ED9F71AD8E16}"/>
              </a:ext>
            </a:extLst>
          </p:cNvPr>
          <p:cNvPicPr>
            <a:picLocks noChangeAspect="1"/>
          </p:cNvPicPr>
          <p:nvPr/>
        </p:nvPicPr>
        <p:blipFill rotWithShape="1">
          <a:blip r:embed="rId2">
            <a:alphaModFix amt="40000"/>
          </a:blip>
          <a:srcRect t="1328" r="-2" b="2510"/>
          <a:stretch/>
        </p:blipFill>
        <p:spPr>
          <a:xfrm>
            <a:off x="20" y="10"/>
            <a:ext cx="12191979" cy="6857990"/>
          </a:xfrm>
          <a:prstGeom prst="rect">
            <a:avLst/>
          </a:prstGeom>
        </p:spPr>
      </p:pic>
      <p:sp>
        <p:nvSpPr>
          <p:cNvPr id="2" name="Title 1">
            <a:extLst>
              <a:ext uri="{FF2B5EF4-FFF2-40B4-BE49-F238E27FC236}">
                <a16:creationId xmlns:a16="http://schemas.microsoft.com/office/drawing/2014/main" id="{E9D8E292-87D0-4002-9163-5FD7537CD206}"/>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rPr>
              <a:t>BANDWIDTH</a:t>
            </a:r>
            <a:endParaRPr lang="en-IN" sz="6000">
              <a:solidFill>
                <a:srgbClr val="FFFFFF"/>
              </a:solidFill>
            </a:endParaRP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4D1E196-D753-4A8C-A21B-D31258B23E38}"/>
              </a:ext>
            </a:extLst>
          </p:cNvPr>
          <p:cNvSpPr>
            <a:spLocks noGrp="1"/>
          </p:cNvSpPr>
          <p:nvPr>
            <p:ph idx="1"/>
          </p:nvPr>
        </p:nvSpPr>
        <p:spPr>
          <a:xfrm>
            <a:off x="841248" y="3337269"/>
            <a:ext cx="10509504" cy="2905686"/>
          </a:xfrm>
        </p:spPr>
        <p:txBody>
          <a:bodyPr>
            <a:normAutofit/>
          </a:bodyPr>
          <a:lstStyle/>
          <a:p>
            <a:r>
              <a:rPr lang="en-US" sz="1900">
                <a:solidFill>
                  <a:srgbClr val="FFFFFF"/>
                </a:solidFill>
              </a:rPr>
              <a:t>Technically, the bandwidth refers to the difference between the highest and lowest frequency of a transmission channel. Or in other words, the bandwidth refers to the width of allocated band of frequencies to a channel.</a:t>
            </a:r>
          </a:p>
          <a:p>
            <a:r>
              <a:rPr lang="en-US" sz="1900">
                <a:solidFill>
                  <a:srgbClr val="FFFFFF"/>
                </a:solidFill>
              </a:rPr>
              <a:t>Generally speaking, bandwidth is directly proportional to the amount of data transmitted-received per unit time.</a:t>
            </a:r>
          </a:p>
          <a:p>
            <a:r>
              <a:rPr lang="en-US" sz="1900">
                <a:solidFill>
                  <a:srgbClr val="FFFFFF"/>
                </a:solidFill>
              </a:rPr>
              <a:t> For example, it takes more bandwidth to download a photograph in one second than it takes to download a page of text in one second. Large sound files, computer programs, and animated videos require still more bandwidth for acceptable system performance.</a:t>
            </a:r>
            <a:endParaRPr lang="en-IN" sz="1900">
              <a:solidFill>
                <a:srgbClr val="FFFFFF"/>
              </a:solidFill>
            </a:endParaRPr>
          </a:p>
        </p:txBody>
      </p:sp>
    </p:spTree>
    <p:extLst>
      <p:ext uri="{BB962C8B-B14F-4D97-AF65-F5344CB8AC3E}">
        <p14:creationId xmlns:p14="http://schemas.microsoft.com/office/powerpoint/2010/main" val="4249458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Electronic circuit board">
            <a:extLst>
              <a:ext uri="{FF2B5EF4-FFF2-40B4-BE49-F238E27FC236}">
                <a16:creationId xmlns:a16="http://schemas.microsoft.com/office/drawing/2014/main" id="{261471F6-D62B-4F56-9C88-C65A474C810D}"/>
              </a:ext>
            </a:extLst>
          </p:cNvPr>
          <p:cNvPicPr>
            <a:picLocks noChangeAspect="1"/>
          </p:cNvPicPr>
          <p:nvPr/>
        </p:nvPicPr>
        <p:blipFill rotWithShape="1">
          <a:blip r:embed="rId2">
            <a:alphaModFix amt="40000"/>
          </a:blip>
          <a:srcRect t="3846"/>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5B4D775-2102-4CA6-8C4B-42BC3908FC5B}"/>
              </a:ext>
            </a:extLst>
          </p:cNvPr>
          <p:cNvSpPr>
            <a:spLocks noGrp="1"/>
          </p:cNvSpPr>
          <p:nvPr>
            <p:ph idx="1"/>
          </p:nvPr>
        </p:nvSpPr>
        <p:spPr>
          <a:xfrm>
            <a:off x="870002" y="2920326"/>
            <a:ext cx="10710787" cy="3696440"/>
          </a:xfrm>
        </p:spPr>
        <p:txBody>
          <a:bodyPr vert="horz" lIns="91440" tIns="45720" rIns="91440" bIns="45720" rtlCol="0" anchor="t">
            <a:noAutofit/>
          </a:bodyPr>
          <a:lstStyle/>
          <a:p>
            <a:r>
              <a:rPr lang="en-US" sz="2000" dirty="0">
                <a:solidFill>
                  <a:srgbClr val="FFFFFF"/>
                </a:solidFill>
              </a:rPr>
              <a:t>In digital systems, bandwidth is data speed in bits per second (bps). Thus, a modem that works a 57,600 bps has twice the bandwidth of a modem that works at 28,800 bps.</a:t>
            </a:r>
          </a:p>
          <a:p>
            <a:r>
              <a:rPr lang="en-US" sz="2000" dirty="0">
                <a:solidFill>
                  <a:srgbClr val="FFFFFF"/>
                </a:solidFill>
              </a:rPr>
              <a:t>In analog systems, bandwidth is defined in terms of the difference between the highest frequency signal component and the lowest-frequency signal component. Frequency is measured in cycles per second i.e., hertz.</a:t>
            </a:r>
          </a:p>
          <a:p>
            <a:r>
              <a:rPr lang="en-US" sz="2000" dirty="0">
                <a:solidFill>
                  <a:srgbClr val="FFFFFF"/>
                </a:solidFill>
              </a:rPr>
              <a:t> A typical voice signal has a bandwidth of a three kilohertz (3 kHz); an analog television (TV) broadcast video signal has a bandwidth of six megahertz (6 MHz) - approximately 2,000 times as wide as the voice signal.</a:t>
            </a:r>
            <a:endParaRPr lang="en-IN" sz="2000" dirty="0">
              <a:solidFill>
                <a:srgbClr val="FFFFFF"/>
              </a:solidFill>
            </a:endParaRPr>
          </a:p>
        </p:txBody>
      </p:sp>
    </p:spTree>
    <p:extLst>
      <p:ext uri="{BB962C8B-B14F-4D97-AF65-F5344CB8AC3E}">
        <p14:creationId xmlns:p14="http://schemas.microsoft.com/office/powerpoint/2010/main" val="1942980116"/>
      </p:ext>
    </p:extLst>
  </p:cSld>
  <p:clrMapOvr>
    <a:masterClrMapping/>
  </p:clrMapOvr>
</p:sld>
</file>

<file path=ppt/theme/theme1.xml><?xml version="1.0" encoding="utf-8"?>
<a:theme xmlns:a="http://schemas.openxmlformats.org/drawingml/2006/main" name="AccentBox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
  <TotalTime>95</TotalTime>
  <Words>1567</Words>
  <Application>Microsoft Office PowerPoint</Application>
  <PresentationFormat>Widescreen</PresentationFormat>
  <Paragraphs>106</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AccentBoxVTI</vt:lpstr>
      <vt:lpstr>Data Communications</vt:lpstr>
      <vt:lpstr>CONCEPT OF COMMUNICATION</vt:lpstr>
      <vt:lpstr>COMPONENTS OF DATA COMMUNICATION</vt:lpstr>
      <vt:lpstr>PowerPoint Presentation</vt:lpstr>
      <vt:lpstr>PowerPoint Presentation</vt:lpstr>
      <vt:lpstr>BAUD</vt:lpstr>
      <vt:lpstr>Bits Per Second (bps)</vt:lpstr>
      <vt:lpstr>BANDWIDTH</vt:lpstr>
      <vt:lpstr>PowerPoint Presentation</vt:lpstr>
      <vt:lpstr>Data Transfer Rates</vt:lpstr>
      <vt:lpstr>Switching Techniques</vt:lpstr>
      <vt:lpstr>What is meant by Switching Techniques?</vt:lpstr>
      <vt:lpstr>PowerPoint Presentation</vt:lpstr>
      <vt:lpstr>Any Alternatives? Why just these techniques</vt:lpstr>
      <vt:lpstr>PowerPoint Presentation</vt:lpstr>
      <vt:lpstr>Types of Switching Techniques</vt:lpstr>
      <vt:lpstr>1. Circuit Switching</vt:lpstr>
      <vt:lpstr>PowerPoint Presentation</vt:lpstr>
      <vt:lpstr>2. Packet Switching</vt:lpstr>
      <vt:lpstr>PowerPoint Presentation</vt:lpstr>
      <vt:lpstr>PowerPoint Presentation</vt:lpstr>
      <vt:lpstr>Protocol</vt:lpstr>
      <vt:lpstr>Protocol</vt:lpstr>
      <vt:lpstr>PowerPoint Presentation</vt:lpstr>
      <vt:lpstr>Protocols also define</vt:lpstr>
      <vt:lpstr>Some important protocols are:</vt:lpstr>
      <vt:lpstr>Internet Protocol </vt:lpstr>
      <vt:lpstr>Transmission Control Protocol (TCP)/ Internet Protocol (IP)</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297</cp:revision>
  <dcterms:created xsi:type="dcterms:W3CDTF">2022-08-31T02:40:28Z</dcterms:created>
  <dcterms:modified xsi:type="dcterms:W3CDTF">2022-09-17T17:35:06Z</dcterms:modified>
</cp:coreProperties>
</file>